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3" r:id="rId3"/>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13716000" cx="24384000"/>
  <p:notesSz cx="6858000" cy="9144000"/>
  <p:embeddedFontLst>
    <p:embeddedFont>
      <p:font typeface="Roboto"/>
      <p:regular r:id="rId50"/>
      <p:bold r:id="rId51"/>
      <p:italic r:id="rId52"/>
      <p:boldItalic r:id="rId53"/>
    </p:embeddedFont>
    <p:embeddedFont>
      <p:font typeface="Inconsolata"/>
      <p:regular r:id="rId54"/>
      <p:bold r:id="rId55"/>
    </p:embeddedFont>
    <p:embeddedFont>
      <p:font typeface="Source Sans Pr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Inconsolata-bold.fntdata"/><Relationship Id="rId10" Type="http://schemas.openxmlformats.org/officeDocument/2006/relationships/slide" Target="slides/slide5.xml"/><Relationship Id="rId54" Type="http://schemas.openxmlformats.org/officeDocument/2006/relationships/font" Target="fonts/Inconsolata-regular.fntdata"/><Relationship Id="rId13" Type="http://schemas.openxmlformats.org/officeDocument/2006/relationships/slide" Target="slides/slide8.xml"/><Relationship Id="rId57" Type="http://schemas.openxmlformats.org/officeDocument/2006/relationships/font" Target="fonts/SourceSansPro-bold.fntdata"/><Relationship Id="rId12" Type="http://schemas.openxmlformats.org/officeDocument/2006/relationships/slide" Target="slides/slide7.xml"/><Relationship Id="rId56" Type="http://schemas.openxmlformats.org/officeDocument/2006/relationships/font" Target="fonts/SourceSansPro-regular.fntdata"/><Relationship Id="rId15" Type="http://schemas.openxmlformats.org/officeDocument/2006/relationships/slide" Target="slides/slide10.xml"/><Relationship Id="rId59" Type="http://schemas.openxmlformats.org/officeDocument/2006/relationships/font" Target="fonts/SourceSansPro-boldItalic.fntdata"/><Relationship Id="rId14" Type="http://schemas.openxmlformats.org/officeDocument/2006/relationships/slide" Target="slides/slide9.xml"/><Relationship Id="rId58" Type="http://schemas.openxmlformats.org/officeDocument/2006/relationships/font" Target="fonts/SourceSansPr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199" cy="4114800"/>
          </a:xfrm>
          <a:prstGeom prst="rect">
            <a:avLst/>
          </a:prstGeom>
          <a:noFill/>
          <a:ln>
            <a:noFill/>
          </a:ln>
        </p:spPr>
        <p:txBody>
          <a:bodyPr anchorCtr="0" anchor="t" bIns="91425" lIns="91425" rIns="91425" tIns="91425"/>
          <a:lstStyle>
            <a:lvl1pPr indent="0" lvl="0" marL="0" marR="0" rtl="0" algn="l">
              <a:lnSpc>
                <a:spcPct val="125000"/>
              </a:lnSpc>
              <a:spcBef>
                <a:spcPts val="0"/>
              </a:spcBef>
              <a:buNone/>
              <a:defRPr b="0" i="0" sz="1800" u="none" cap="none" strike="noStrike"/>
            </a:lvl1pPr>
            <a:lvl2pPr indent="228600" lvl="1" marL="0" marR="0" rtl="0" algn="l">
              <a:lnSpc>
                <a:spcPct val="125000"/>
              </a:lnSpc>
              <a:spcBef>
                <a:spcPts val="0"/>
              </a:spcBef>
              <a:buNone/>
              <a:defRPr b="0" i="0" sz="1800" u="none" cap="none" strike="noStrike"/>
            </a:lvl2pPr>
            <a:lvl3pPr indent="457200" lvl="2" marL="0" marR="0" rtl="0" algn="l">
              <a:lnSpc>
                <a:spcPct val="125000"/>
              </a:lnSpc>
              <a:spcBef>
                <a:spcPts val="0"/>
              </a:spcBef>
              <a:buNone/>
              <a:defRPr b="0" i="0" sz="1800" u="none" cap="none" strike="noStrike"/>
            </a:lvl3pPr>
            <a:lvl4pPr indent="685800" lvl="3" marL="0" marR="0" rtl="0" algn="l">
              <a:lnSpc>
                <a:spcPct val="125000"/>
              </a:lnSpc>
              <a:spcBef>
                <a:spcPts val="0"/>
              </a:spcBef>
              <a:buNone/>
              <a:defRPr b="0" i="0" sz="1800" u="none" cap="none" strike="noStrike"/>
            </a:lvl4pPr>
            <a:lvl5pPr indent="914400" lvl="4" marL="0" marR="0" rtl="0" algn="l">
              <a:lnSpc>
                <a:spcPct val="125000"/>
              </a:lnSpc>
              <a:spcBef>
                <a:spcPts val="0"/>
              </a:spcBef>
              <a:buNone/>
              <a:defRPr b="0" i="0" sz="1800" u="none" cap="none" strike="noStrike"/>
            </a:lvl5pPr>
            <a:lvl6pPr indent="1143000" lvl="5" marL="0" marR="0" rtl="0" algn="l">
              <a:lnSpc>
                <a:spcPct val="125000"/>
              </a:lnSpc>
              <a:spcBef>
                <a:spcPts val="0"/>
              </a:spcBef>
              <a:buNone/>
              <a:defRPr b="0" i="0" sz="1800" u="none" cap="none" strike="noStrike"/>
            </a:lvl6pPr>
            <a:lvl7pPr indent="1371600" lvl="6" marL="0" marR="0" rtl="0" algn="l">
              <a:lnSpc>
                <a:spcPct val="125000"/>
              </a:lnSpc>
              <a:spcBef>
                <a:spcPts val="0"/>
              </a:spcBef>
              <a:buNone/>
              <a:defRPr b="0" i="0" sz="1800" u="none" cap="none" strike="noStrike"/>
            </a:lvl7pPr>
            <a:lvl8pPr indent="1600200" lvl="7" marL="0" marR="0" rtl="0" algn="l">
              <a:lnSpc>
                <a:spcPct val="125000"/>
              </a:lnSpc>
              <a:spcBef>
                <a:spcPts val="0"/>
              </a:spcBef>
              <a:buNone/>
              <a:defRPr b="0" i="0" sz="1800" u="none" cap="none" strike="noStrike"/>
            </a:lvl8pPr>
            <a:lvl9pPr indent="1828800" lvl="8" marL="0" marR="0" rtl="0" algn="l">
              <a:lnSpc>
                <a:spcPct val="125000"/>
              </a:lnSpc>
              <a:spcBef>
                <a:spcPts val="0"/>
              </a:spcBef>
              <a:buNone/>
              <a:defRPr b="0" i="0" sz="18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web/fundamentals/discovery-and-monetization/payment-reques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payment-request/#paymentrequest-interface" TargetMode="External"/><Relationship Id="rId3" Type="http://schemas.openxmlformats.org/officeDocument/2006/relationships/hyperlink" Target="https://www.w3.org/TR/payment-request/#paymentrequest-constructor"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payment-request/#show" TargetMode="External"/><Relationship Id="rId3" Type="http://schemas.openxmlformats.org/officeDocument/2006/relationships/hyperlink" Target="https://www.w3.org/TR/payment-request/#show" TargetMode="External"/><Relationship Id="rId4" Type="http://schemas.openxmlformats.org/officeDocument/2006/relationships/hyperlink" Target="https://www.w3.org/TR/payment-request/#complete"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payment-request/#paymentdetails-dictionary"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echrome.github.io/samples/paymentrequest/android-pay/" TargetMode="External"/><Relationship Id="rId3" Type="http://schemas.openxmlformats.org/officeDocument/2006/relationships/hyperlink" Target="mailto:rouslan@google.com"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echrome.github.io/samples/paymentrequest/android-pay/"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34" name="Shape 1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lnSpc>
                <a:spcPct val="125000"/>
              </a:lnSpc>
              <a:spcBef>
                <a:spcPts val="0"/>
              </a:spcBef>
              <a:buSzPct val="25000"/>
              <a:buFont typeface="Arial"/>
              <a:buNone/>
            </a:pPr>
            <a:r>
              <a:t/>
            </a:r>
            <a:endParaRPr b="0" i="0" sz="18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a:noFill/>
          </a:ln>
        </p:spPr>
      </p:sp>
      <p:sp>
        <p:nvSpPr>
          <p:cNvPr id="462" name="Shape 4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In this example, each fields are annotated as parts of credit card information.</a:t>
            </a:r>
          </a:p>
          <a:p>
            <a:pPr indent="0" lvl="0" marL="0" marR="0" rtl="0" algn="l">
              <a:lnSpc>
                <a:spcPct val="115000"/>
              </a:lnSpc>
              <a:spcBef>
                <a:spcPts val="0"/>
              </a:spcBef>
              <a:spcAft>
                <a:spcPts val="0"/>
              </a:spcAft>
              <a:buSzPct val="25000"/>
              <a:buFont typeface="Arial"/>
              <a:buNone/>
            </a:pPr>
            <a:r>
              <a:t/>
            </a:r>
            <a:endParaRPr b="0" i="0" sz="1800" u="none" cap="none" strike="noStrike">
              <a:solidFill>
                <a:schemeClr val="dk1"/>
              </a:solidFill>
            </a:endParaRPr>
          </a:p>
          <a:p>
            <a:pPr indent="0" lvl="0" marL="0" marR="0" rtl="0" algn="l">
              <a:lnSpc>
                <a:spcPct val="115000"/>
              </a:lnSpc>
              <a:spcBef>
                <a:spcPts val="0"/>
              </a:spcBef>
              <a:buClr>
                <a:schemeClr val="dk1"/>
              </a:buClr>
              <a:buSzPct val="25000"/>
              <a:buFont typeface="Arial"/>
              <a:buNone/>
            </a:pPr>
            <a:r>
              <a:rPr b="0" i="0" lang="en-US" sz="1800" u="none" cap="none" strike="noStrike">
                <a:solidFill>
                  <a:schemeClr val="dk1"/>
                </a:solidFill>
              </a:rPr>
              <a:t>With those autocomplete attributes given, you can precisely autofill parameters.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5" name="Shape 465"/>
        <p:cNvGrpSpPr/>
        <p:nvPr/>
      </p:nvGrpSpPr>
      <p:grpSpPr>
        <a:xfrm>
          <a:off x="0" y="0"/>
          <a:ext cx="0" cy="0"/>
          <a:chOff x="0" y="0"/>
          <a:chExt cx="0" cy="0"/>
        </a:xfrm>
      </p:grpSpPr>
      <p:sp>
        <p:nvSpPr>
          <p:cNvPr id="466" name="Shape 466"/>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If you want to learn more about autocomplete attributes, search the web using "WhatWG autofill" to find the specification for them.</a:t>
            </a:r>
          </a:p>
          <a:p>
            <a:pPr indent="0" lvl="0" marL="0" marR="0" rtl="0" algn="l">
              <a:lnSpc>
                <a:spcPct val="115000"/>
              </a:lnSpc>
              <a:spcBef>
                <a:spcPts val="0"/>
              </a:spcBef>
              <a:spcAft>
                <a:spcPts val="0"/>
              </a:spcAft>
              <a:buSzPct val="25000"/>
              <a:buFont typeface="Arial"/>
              <a:buNone/>
            </a:pPr>
            <a:r>
              <a:t/>
            </a:r>
            <a:endParaRPr b="0" i="0" sz="1800" u="none" cap="none" strike="noStrike">
              <a:solidFill>
                <a:schemeClr val="dk1"/>
              </a:solidFill>
            </a:endParaRPr>
          </a:p>
          <a:p>
            <a:pPr indent="0" lvl="0" marL="0" marR="0" rtl="0" algn="l">
              <a:lnSpc>
                <a:spcPct val="115000"/>
              </a:lnSpc>
              <a:spcBef>
                <a:spcPts val="0"/>
              </a:spcBef>
              <a:buClr>
                <a:schemeClr val="dk1"/>
              </a:buClr>
              <a:buSzPct val="25000"/>
              <a:buFont typeface="Arial"/>
              <a:buNone/>
            </a:pPr>
            <a:r>
              <a:rPr b="0" i="0" lang="en-US" sz="1800" u="none" cap="none" strike="noStrike">
                <a:solidFill>
                  <a:schemeClr val="dk1"/>
                </a:solidFill>
              </a:rPr>
              <a:t>There are many different autocomplete params that helps users filling forms.</a:t>
            </a:r>
          </a:p>
        </p:txBody>
      </p:sp>
      <p:sp>
        <p:nvSpPr>
          <p:cNvPr id="467" name="Shape 4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rPr>
              <a:t>Autofill gets rid of the manual nature of data entry, [Click] and makes it much simple for the user. [Click]</a:t>
            </a:r>
          </a:p>
          <a:p>
            <a:pPr indent="0" lvl="0" marL="0" marR="0" rtl="0" algn="l">
              <a:lnSpc>
                <a:spcPct val="100000"/>
              </a:lnSpc>
              <a:spcBef>
                <a:spcPts val="0"/>
              </a:spcBef>
              <a:spcAft>
                <a:spcPts val="0"/>
              </a:spcAft>
              <a:buClr>
                <a:schemeClr val="dk1"/>
              </a:buClr>
              <a:buSzPct val="25000"/>
              <a:buFont typeface="Arial"/>
              <a:buNone/>
            </a:pPr>
            <a:r>
              <a:t/>
            </a:r>
            <a:endParaRPr b="0" i="0" sz="1800" u="none" cap="none" strike="noStrike">
              <a:solidFill>
                <a:schemeClr val="dk1"/>
              </a:solidFill>
            </a:endParaRPr>
          </a:p>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rPr>
              <a:t>However, it’s fundamentally based on the same kind of existing checkout flow — entering a lot of data, usually in multiple pages.</a:t>
            </a:r>
          </a:p>
          <a:p>
            <a:pPr indent="0" lvl="0" marL="0" marR="0" rtl="0" algn="l">
              <a:lnSpc>
                <a:spcPct val="100000"/>
              </a:lnSpc>
              <a:spcBef>
                <a:spcPts val="0"/>
              </a:spcBef>
              <a:spcAft>
                <a:spcPts val="0"/>
              </a:spcAft>
              <a:buClr>
                <a:schemeClr val="dk1"/>
              </a:buClr>
              <a:buSzPct val="25000"/>
              <a:buFont typeface="Arial"/>
              <a:buNone/>
            </a:pPr>
            <a:r>
              <a:t/>
            </a:r>
            <a:endParaRPr b="0" i="0" sz="1800" u="none" cap="none" strike="noStrike">
              <a:solidFill>
                <a:schemeClr val="dk1"/>
              </a:solidFill>
            </a:endParaRPr>
          </a:p>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rPr>
              <a:t>The web checkout process needs to be reinvented.</a:t>
            </a:r>
          </a:p>
          <a:p>
            <a:pPr indent="0" lvl="0" marL="0" marR="0" rtl="0" algn="l">
              <a:lnSpc>
                <a:spcPct val="100000"/>
              </a:lnSpc>
              <a:spcBef>
                <a:spcPts val="0"/>
              </a:spcBef>
              <a:buSzPct val="25000"/>
              <a:buFont typeface="Arial"/>
              <a:buNone/>
            </a:pPr>
            <a:r>
              <a:t/>
            </a:r>
            <a:endParaRPr b="0" i="0" sz="1800" u="none" cap="none" strike="noStrike">
              <a:solidFill>
                <a:schemeClr val="dk1"/>
              </a:solidFill>
            </a:endParaRPr>
          </a:p>
        </p:txBody>
      </p:sp>
      <p:sp>
        <p:nvSpPr>
          <p:cNvPr id="477" name="Shape 4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6" name="Shape 526"/>
        <p:cNvGrpSpPr/>
        <p:nvPr/>
      </p:nvGrpSpPr>
      <p:grpSpPr>
        <a:xfrm>
          <a:off x="0" y="0"/>
          <a:ext cx="0" cy="0"/>
          <a:chOff x="0" y="0"/>
          <a:chExt cx="0" cy="0"/>
        </a:xfrm>
      </p:grpSpPr>
      <p:sp>
        <p:nvSpPr>
          <p:cNvPr id="527" name="Shape 527"/>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rPr>
              <a:t>The current checkout experience presents you with a form to fill out every time.</a:t>
            </a:r>
          </a:p>
          <a:p>
            <a:pPr indent="0" lvl="0" marL="0" marR="0" rtl="0" algn="l">
              <a:lnSpc>
                <a:spcPct val="100000"/>
              </a:lnSpc>
              <a:spcBef>
                <a:spcPts val="0"/>
              </a:spcBef>
              <a:spcAft>
                <a:spcPts val="0"/>
              </a:spcAft>
              <a:buSzPct val="25000"/>
              <a:buFont typeface="Arial"/>
              <a:buNone/>
            </a:pPr>
            <a:r>
              <a:t/>
            </a:r>
            <a:endParaRPr b="0" i="0" sz="1800" u="none" cap="none" strike="noStrike">
              <a:solidFill>
                <a:schemeClr val="dk1"/>
              </a:solidFill>
            </a:endParaRPr>
          </a:p>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rPr>
              <a:t>For users, though, the ideal experience would be that when it’s time to buy — they just buy.</a:t>
            </a:r>
          </a:p>
          <a:p>
            <a:pPr indent="0" lvl="0" marL="0" marR="0" rtl="0" algn="l">
              <a:lnSpc>
                <a:spcPct val="100000"/>
              </a:lnSpc>
              <a:spcBef>
                <a:spcPts val="0"/>
              </a:spcBef>
              <a:spcAft>
                <a:spcPts val="0"/>
              </a:spcAft>
              <a:buSzPct val="25000"/>
              <a:buFont typeface="Arial"/>
              <a:buNone/>
            </a:pPr>
            <a:r>
              <a:t/>
            </a:r>
            <a:endParaRPr b="0" i="0" sz="1800" u="none" cap="none" strike="noStrike">
              <a:solidFill>
                <a:schemeClr val="dk1"/>
              </a:solidFill>
            </a:endParaRPr>
          </a:p>
          <a:p>
            <a:pPr indent="0" lvl="0" marL="0" marR="0" rtl="0" algn="l">
              <a:lnSpc>
                <a:spcPct val="100000"/>
              </a:lnSpc>
              <a:spcBef>
                <a:spcPts val="0"/>
              </a:spcBef>
              <a:buClr>
                <a:schemeClr val="dk1"/>
              </a:buClr>
              <a:buSzPct val="25000"/>
              <a:buFont typeface="Arial"/>
              <a:buNone/>
            </a:pPr>
            <a:r>
              <a:rPr b="0" i="0" lang="en-US" sz="1800" u="none" cap="none" strike="noStrike">
                <a:solidFill>
                  <a:schemeClr val="dk1"/>
                </a:solidFill>
              </a:rPr>
              <a:t>Sites should be able to focus on creating an amazing and engaging shopping experience without worrying about optimizing a long checkout form.</a:t>
            </a:r>
          </a:p>
        </p:txBody>
      </p:sp>
      <p:sp>
        <p:nvSpPr>
          <p:cNvPr id="528" name="Shape 5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40" name="Shape 540"/>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buSzPct val="25000"/>
              <a:buFont typeface="Arial"/>
              <a:buNone/>
            </a:pPr>
            <a:r>
              <a:rPr b="0" i="0" lang="en-US" sz="1800" u="none" cap="none" strike="noStrike"/>
              <a:t>This is where the PaymentRequest API comes 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rPr>
              <a:t>Imagine a world without forms.  This is where Web Payments come in, with the PaymentRequest API. When it’s time to pay, the user just pays.  </a:t>
            </a:r>
          </a:p>
          <a:p>
            <a:pPr indent="0" lvl="0" marL="0" marR="0" rtl="0" algn="l">
              <a:lnSpc>
                <a:spcPct val="100000"/>
              </a:lnSpc>
              <a:spcBef>
                <a:spcPts val="700"/>
              </a:spcBef>
              <a:spcAft>
                <a:spcPts val="0"/>
              </a:spcAft>
              <a:buSzPct val="25000"/>
              <a:buFont typeface="Arial"/>
              <a:buNone/>
            </a:pPr>
            <a:r>
              <a:t/>
            </a:r>
            <a:endParaRPr b="0" i="0" sz="1800" u="none" cap="none" strike="noStrike">
              <a:solidFill>
                <a:schemeClr val="dk1"/>
              </a:solidFill>
            </a:endParaRPr>
          </a:p>
          <a:p>
            <a:pPr indent="0" lvl="0" marL="0" marR="0" rtl="0" algn="l">
              <a:lnSpc>
                <a:spcPct val="100000"/>
              </a:lnSpc>
              <a:spcBef>
                <a:spcPts val="700"/>
              </a:spcBef>
              <a:spcAft>
                <a:spcPts val="0"/>
              </a:spcAft>
              <a:buClr>
                <a:schemeClr val="dk1"/>
              </a:buClr>
              <a:buSzPct val="25000"/>
              <a:buFont typeface="Arial"/>
              <a:buNone/>
            </a:pPr>
            <a:r>
              <a:rPr b="0" i="0" lang="en-US" sz="1800" u="none" cap="none" strike="noStrike">
                <a:solidFill>
                  <a:schemeClr val="dk1"/>
                </a:solidFill>
              </a:rPr>
              <a:t>PaymentRequest is a simple JavaScript API that helps the browser to collect payment information.</a:t>
            </a:r>
          </a:p>
          <a:p>
            <a:pPr indent="0" lvl="0" marL="0" marR="0" rtl="0" algn="l">
              <a:lnSpc>
                <a:spcPct val="100000"/>
              </a:lnSpc>
              <a:spcBef>
                <a:spcPts val="700"/>
              </a:spcBef>
              <a:spcAft>
                <a:spcPts val="0"/>
              </a:spcAft>
              <a:buSzPct val="25000"/>
              <a:buFont typeface="Arial"/>
              <a:buNone/>
            </a:pPr>
            <a:r>
              <a:t/>
            </a:r>
            <a:endParaRPr b="0" i="0" sz="1800" u="none" cap="none" strike="noStrike">
              <a:solidFill>
                <a:schemeClr val="dk1"/>
              </a:solidFill>
            </a:endParaRPr>
          </a:p>
          <a:p>
            <a:pPr indent="0" lvl="0" marL="0" marR="0" rtl="0" algn="l">
              <a:lnSpc>
                <a:spcPct val="100000"/>
              </a:lnSpc>
              <a:spcBef>
                <a:spcPts val="700"/>
              </a:spcBef>
              <a:spcAft>
                <a:spcPts val="0"/>
              </a:spcAft>
              <a:buClr>
                <a:schemeClr val="dk1"/>
              </a:buClr>
              <a:buSzPct val="25000"/>
              <a:buFont typeface="Arial"/>
              <a:buNone/>
            </a:pPr>
            <a:r>
              <a:rPr b="0" i="0" lang="en-US" sz="1800" u="none" cap="none" strike="noStrike">
                <a:solidFill>
                  <a:schemeClr val="dk1"/>
                </a:solidFill>
              </a:rPr>
              <a:t>This is a simple one-tap checkout for the user, and an easy way for a site to receive a payment.</a:t>
            </a:r>
          </a:p>
        </p:txBody>
      </p:sp>
      <p:sp>
        <p:nvSpPr>
          <p:cNvPr id="545" name="Shape 5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With the PaymentRequest API</a:t>
            </a:r>
          </a:p>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[Click] You can make the whole process much faster by being able to pass the payment information immediately.</a:t>
            </a:r>
          </a:p>
          <a:p>
            <a:pPr indent="0" lvl="0" marL="0" marR="0" rtl="0" algn="l">
              <a:lnSpc>
                <a:spcPct val="115000"/>
              </a:lnSpc>
              <a:spcBef>
                <a:spcPts val="0"/>
              </a:spcBef>
              <a:spcAft>
                <a:spcPts val="0"/>
              </a:spcAft>
              <a:buClr>
                <a:schemeClr val="dk1"/>
              </a:buClr>
              <a:buSzPct val="25000"/>
              <a:buFont typeface="Arial"/>
              <a:buNone/>
            </a:pPr>
            <a:r>
              <a:t/>
            </a:r>
            <a:endParaRPr b="0" i="0" sz="1800" u="none" cap="none" strike="noStrike">
              <a:solidFill>
                <a:schemeClr val="dk1"/>
              </a:solidFill>
            </a:endParaRPr>
          </a:p>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[Click] And since the browser is actually taking care of collecting payment information from the user, we go from N-taps to 1-tap.</a:t>
            </a:r>
          </a:p>
          <a:p>
            <a:pPr indent="0" lvl="0" marL="0" marR="0" rtl="0" algn="l">
              <a:lnSpc>
                <a:spcPct val="115000"/>
              </a:lnSpc>
              <a:spcBef>
                <a:spcPts val="0"/>
              </a:spcBef>
              <a:buClr>
                <a:schemeClr val="dk1"/>
              </a:buClr>
              <a:buSzPct val="25000"/>
              <a:buFont typeface="Arial"/>
              <a:buNone/>
            </a:pPr>
            <a:r>
              <a:t/>
            </a:r>
            <a:endParaRPr b="0" i="0" sz="1800" u="none" cap="none" strike="noStrike">
              <a:solidFill>
                <a:schemeClr val="dk1"/>
              </a:solidFill>
            </a:endParaRPr>
          </a:p>
        </p:txBody>
      </p:sp>
      <p:sp>
        <p:nvSpPr>
          <p:cNvPr id="554" name="Shape 5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3" name="Shape 603"/>
        <p:cNvGrpSpPr/>
        <p:nvPr/>
      </p:nvGrpSpPr>
      <p:grpSpPr>
        <a:xfrm>
          <a:off x="0" y="0"/>
          <a:ext cx="0" cy="0"/>
          <a:chOff x="0" y="0"/>
          <a:chExt cx="0" cy="0"/>
        </a:xfrm>
      </p:grpSpPr>
      <p:sp>
        <p:nvSpPr>
          <p:cNvPr id="604" name="Shape 604"/>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Let’s take a quick look at the code flow here.</a:t>
            </a:r>
          </a:p>
          <a:p>
            <a:pPr indent="0" lvl="0" marL="0" marR="0" rtl="0" algn="l">
              <a:lnSpc>
                <a:spcPct val="115000"/>
              </a:lnSpc>
              <a:spcBef>
                <a:spcPts val="700"/>
              </a:spcBef>
              <a:spcAft>
                <a:spcPts val="0"/>
              </a:spcAft>
              <a:buSzPct val="25000"/>
              <a:buFont typeface="Arial"/>
              <a:buNone/>
            </a:pPr>
            <a:r>
              <a:t/>
            </a:r>
            <a:endParaRPr b="0" i="0" sz="1800" u="none" cap="none" strike="noStrike"/>
          </a:p>
        </p:txBody>
      </p:sp>
      <p:sp>
        <p:nvSpPr>
          <p:cNvPr id="605" name="Shape 6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First, the site initiates a PaymentRequest.</a:t>
            </a:r>
          </a:p>
          <a:p>
            <a:pPr indent="0" lvl="0" marL="0" marR="0" rtl="0" algn="l">
              <a:lnSpc>
                <a:spcPct val="115000"/>
              </a:lnSpc>
              <a:spcBef>
                <a:spcPts val="700"/>
              </a:spcBef>
              <a:spcAft>
                <a:spcPts val="0"/>
              </a:spcAft>
              <a:buClr>
                <a:schemeClr val="dk1"/>
              </a:buClr>
              <a:buSzPct val="25000"/>
              <a:buFont typeface="Arial"/>
              <a:buNone/>
            </a:pPr>
            <a:r>
              <a:rPr b="0" i="0" lang="en-US" sz="1800" u="none" cap="none" strike="noStrike">
                <a:solidFill>
                  <a:schemeClr val="dk1"/>
                </a:solidFill>
              </a:rPr>
              <a:t>In this request, the website  passes to the browser the parameters of the payment - for example, how much is being charged, and, most importantly, which forms of payment the site accepts.</a:t>
            </a:r>
          </a:p>
          <a:p>
            <a:pPr indent="0" lvl="0" marL="0" marR="0" rtl="0" algn="l">
              <a:lnSpc>
                <a:spcPct val="115000"/>
              </a:lnSpc>
              <a:spcBef>
                <a:spcPts val="700"/>
              </a:spcBef>
              <a:spcAft>
                <a:spcPts val="0"/>
              </a:spcAft>
              <a:buClr>
                <a:schemeClr val="dk1"/>
              </a:buClr>
              <a:buSzPct val="25000"/>
              <a:buFont typeface="Arial"/>
              <a:buNone/>
            </a:pPr>
            <a:r>
              <a:t/>
            </a:r>
            <a:endParaRPr b="0" i="0" sz="1800" u="none" cap="none" strike="noStrike">
              <a:solidFill>
                <a:schemeClr val="dk1"/>
              </a:solidFill>
            </a:endParaRPr>
          </a:p>
          <a:p>
            <a:pPr indent="0" lvl="0" marL="0" marR="0" rtl="0" algn="l">
              <a:lnSpc>
                <a:spcPct val="115000"/>
              </a:lnSpc>
              <a:spcBef>
                <a:spcPts val="700"/>
              </a:spcBef>
              <a:buSzPct val="25000"/>
              <a:buFont typeface="Arial"/>
              <a:buNone/>
            </a:pPr>
            <a:r>
              <a:t/>
            </a:r>
            <a:endParaRPr b="0" i="0" sz="1800" u="none" cap="none" strike="noStrike">
              <a:solidFill>
                <a:schemeClr val="dk1"/>
              </a:solidFill>
            </a:endParaRPr>
          </a:p>
        </p:txBody>
      </p:sp>
      <p:sp>
        <p:nvSpPr>
          <p:cNvPr id="640" name="Shape 6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4" name="Shape 644"/>
        <p:cNvGrpSpPr/>
        <p:nvPr/>
      </p:nvGrpSpPr>
      <p:grpSpPr>
        <a:xfrm>
          <a:off x="0" y="0"/>
          <a:ext cx="0" cy="0"/>
          <a:chOff x="0" y="0"/>
          <a:chExt cx="0" cy="0"/>
        </a:xfrm>
      </p:grpSpPr>
      <p:sp>
        <p:nvSpPr>
          <p:cNvPr id="645" name="Shape 645"/>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SzPct val="25000"/>
              <a:buFont typeface="Arial"/>
              <a:buNone/>
            </a:pPr>
            <a:r>
              <a:rPr b="0" i="0" lang="en-US" sz="1800" u="none" cap="none" strike="noStrike"/>
              <a:t>The browser then determines the intersection of payment methods supported by the site and payment methods that the user has, and presents a selection UI where the user chooses their preferred method of payment.</a:t>
            </a:r>
          </a:p>
        </p:txBody>
      </p:sp>
      <p:sp>
        <p:nvSpPr>
          <p:cNvPr id="646" name="Shape 6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1" name="Shape 14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lnSpc>
                <a:spcPct val="125000"/>
              </a:lnSpc>
              <a:spcBef>
                <a:spcPts val="0"/>
              </a:spcBef>
              <a:buSzPct val="25000"/>
              <a:buFont typeface="Arial"/>
              <a:buNone/>
            </a:pPr>
            <a:r>
              <a:rPr b="0" i="0" lang="en-US" sz="1800" u="none" cap="none" strike="noStrike"/>
              <a:t>I'd like to talk about paying for things on the web.</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7" name="Shape 677"/>
        <p:cNvGrpSpPr/>
        <p:nvPr/>
      </p:nvGrpSpPr>
      <p:grpSpPr>
        <a:xfrm>
          <a:off x="0" y="0"/>
          <a:ext cx="0" cy="0"/>
          <a:chOff x="0" y="0"/>
          <a:chExt cx="0" cy="0"/>
        </a:xfrm>
      </p:grpSpPr>
      <p:sp>
        <p:nvSpPr>
          <p:cNvPr id="678" name="Shape 678"/>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The .show() will display this consistent looking native UI.</a:t>
            </a:r>
          </a:p>
          <a:p>
            <a:pPr indent="0" lvl="0" marL="0" marR="0" rtl="0" algn="l">
              <a:lnSpc>
                <a:spcPct val="115000"/>
              </a:lnSpc>
              <a:spcBef>
                <a:spcPts val="0"/>
              </a:spcBef>
              <a:buSzPct val="25000"/>
              <a:buFont typeface="Arial"/>
              <a:buNone/>
            </a:pPr>
            <a:r>
              <a:t/>
            </a:r>
            <a:endParaRPr b="0" i="0" sz="1800" u="none" cap="none" strike="noStrike">
              <a:solidFill>
                <a:schemeClr val="dk1"/>
              </a:solidFill>
            </a:endParaRPr>
          </a:p>
        </p:txBody>
      </p:sp>
      <p:sp>
        <p:nvSpPr>
          <p:cNvPr id="679" name="Shape 6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3" name="Shape 683"/>
        <p:cNvGrpSpPr/>
        <p:nvPr/>
      </p:nvGrpSpPr>
      <p:grpSpPr>
        <a:xfrm>
          <a:off x="0" y="0"/>
          <a:ext cx="0" cy="0"/>
          <a:chOff x="0" y="0"/>
          <a:chExt cx="0" cy="0"/>
        </a:xfrm>
      </p:grpSpPr>
      <p:sp>
        <p:nvSpPr>
          <p:cNvPr id="684" name="Shape 684"/>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Within this UI, the user can change preference of</a:t>
            </a:r>
          </a:p>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 how to pay</a:t>
            </a:r>
          </a:p>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 where it should be delivered</a:t>
            </a:r>
          </a:p>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 or how it should be delivered</a:t>
            </a:r>
          </a:p>
          <a:p>
            <a:pPr indent="0" lvl="0" marL="0" marR="0" rtl="0" algn="l">
              <a:lnSpc>
                <a:spcPct val="115000"/>
              </a:lnSpc>
              <a:spcBef>
                <a:spcPts val="0"/>
              </a:spcBef>
              <a:spcAft>
                <a:spcPts val="0"/>
              </a:spcAft>
              <a:buSzPct val="25000"/>
              <a:buFont typeface="Arial"/>
              <a:buNone/>
            </a:pPr>
            <a:r>
              <a:t/>
            </a:r>
            <a:endParaRPr b="0" i="0" sz="1800" u="none" cap="none" strike="noStrike">
              <a:solidFill>
                <a:schemeClr val="dk1"/>
              </a:solidFill>
            </a:endParaRPr>
          </a:p>
          <a:p>
            <a:pPr indent="0" lvl="0" marL="0" marR="0" rtl="0" algn="l">
              <a:lnSpc>
                <a:spcPct val="115000"/>
              </a:lnSpc>
              <a:spcBef>
                <a:spcPts val="0"/>
              </a:spcBef>
              <a:buClr>
                <a:schemeClr val="dk1"/>
              </a:buClr>
              <a:buSzPct val="25000"/>
              <a:buFont typeface="Arial"/>
              <a:buNone/>
            </a:pPr>
            <a:r>
              <a:rPr b="0" i="0" lang="en-US" sz="1800" u="none" cap="none" strike="noStrike">
                <a:solidFill>
                  <a:schemeClr val="dk1"/>
                </a:solidFill>
              </a:rPr>
              <a:t>The payment method can be credit cards, or one of apps that are installed on their device such as Android Pay.</a:t>
            </a:r>
          </a:p>
        </p:txBody>
      </p:sp>
      <p:sp>
        <p:nvSpPr>
          <p:cNvPr id="685" name="Shape 6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9" name="Shape 689"/>
        <p:cNvGrpSpPr/>
        <p:nvPr/>
      </p:nvGrpSpPr>
      <p:grpSpPr>
        <a:xfrm>
          <a:off x="0" y="0"/>
          <a:ext cx="0" cy="0"/>
          <a:chOff x="0" y="0"/>
          <a:chExt cx="0" cy="0"/>
        </a:xfrm>
      </p:grpSpPr>
      <p:sp>
        <p:nvSpPr>
          <p:cNvPr id="690" name="Shape 690"/>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buClr>
                <a:schemeClr val="dk1"/>
              </a:buClr>
              <a:buSzPct val="25000"/>
              <a:buFont typeface="Arial"/>
              <a:buNone/>
            </a:pPr>
            <a:r>
              <a:rPr b="0" i="0" lang="en-US" sz="1800" u="none" cap="none" strike="noStrike">
                <a:solidFill>
                  <a:schemeClr val="dk1"/>
                </a:solidFill>
              </a:rPr>
              <a:t>And finally the user taps on "PAY".</a:t>
            </a:r>
          </a:p>
        </p:txBody>
      </p:sp>
      <p:sp>
        <p:nvSpPr>
          <p:cNvPr id="691" name="Shape 6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6" name="Shape 696"/>
        <p:cNvGrpSpPr/>
        <p:nvPr/>
      </p:nvGrpSpPr>
      <p:grpSpPr>
        <a:xfrm>
          <a:off x="0" y="0"/>
          <a:ext cx="0" cy="0"/>
          <a:chOff x="0" y="0"/>
          <a:chExt cx="0" cy="0"/>
        </a:xfrm>
      </p:grpSpPr>
      <p:sp>
        <p:nvSpPr>
          <p:cNvPr id="697" name="Shape 697"/>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Then the browser requests a response from the selected payment method</a:t>
            </a:r>
          </a:p>
        </p:txBody>
      </p:sp>
      <p:sp>
        <p:nvSpPr>
          <p:cNvPr id="698" name="Shape 6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9" name="Shape 729"/>
        <p:cNvGrpSpPr/>
        <p:nvPr/>
      </p:nvGrpSpPr>
      <p:grpSpPr>
        <a:xfrm>
          <a:off x="0" y="0"/>
          <a:ext cx="0" cy="0"/>
          <a:chOff x="0" y="0"/>
          <a:chExt cx="0" cy="0"/>
        </a:xfrm>
      </p:grpSpPr>
      <p:sp>
        <p:nvSpPr>
          <p:cNvPr id="730" name="Shape 730"/>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The payment processor verifies the request by examining its details.</a:t>
            </a:r>
          </a:p>
          <a:p>
            <a:pPr indent="0" lvl="0" marL="0" marR="0" rtl="0" algn="l">
              <a:lnSpc>
                <a:spcPct val="115000"/>
              </a:lnSpc>
              <a:spcBef>
                <a:spcPts val="700"/>
              </a:spcBef>
              <a:spcAft>
                <a:spcPts val="0"/>
              </a:spcAft>
              <a:buClr>
                <a:schemeClr val="dk1"/>
              </a:buClr>
              <a:buSzPct val="25000"/>
              <a:buFont typeface="Arial"/>
              <a:buNone/>
            </a:pPr>
            <a:r>
              <a:rPr b="0" i="0" lang="en-US" sz="1800" u="none" cap="none" strike="noStrike">
                <a:solidFill>
                  <a:schemeClr val="dk1"/>
                </a:solidFill>
              </a:rPr>
              <a:t>And then returns the response directly to the server.</a:t>
            </a:r>
          </a:p>
        </p:txBody>
      </p:sp>
      <p:sp>
        <p:nvSpPr>
          <p:cNvPr id="731" name="Shape 7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 name="Shape 735"/>
        <p:cNvGrpSpPr/>
        <p:nvPr/>
      </p:nvGrpSpPr>
      <p:grpSpPr>
        <a:xfrm>
          <a:off x="0" y="0"/>
          <a:ext cx="0" cy="0"/>
          <a:chOff x="0" y="0"/>
          <a:chExt cx="0" cy="0"/>
        </a:xfrm>
      </p:grpSpPr>
      <p:sp>
        <p:nvSpPr>
          <p:cNvPr id="736" name="Shape 736"/>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the website now has all of the information to process the payment.</a:t>
            </a:r>
          </a:p>
        </p:txBody>
      </p:sp>
      <p:sp>
        <p:nvSpPr>
          <p:cNvPr id="737" name="Shape 7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8" name="Shape 768"/>
        <p:cNvGrpSpPr/>
        <p:nvPr/>
      </p:nvGrpSpPr>
      <p:grpSpPr>
        <a:xfrm>
          <a:off x="0" y="0"/>
          <a:ext cx="0" cy="0"/>
          <a:chOff x="0" y="0"/>
          <a:chExt cx="0" cy="0"/>
        </a:xfrm>
      </p:grpSpPr>
      <p:sp>
        <p:nvSpPr>
          <p:cNvPr id="769" name="Shape 7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770" name="Shape 770"/>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buClr>
                <a:schemeClr val="dk1"/>
              </a:buClr>
              <a:buSzPct val="25000"/>
              <a:buFont typeface="Arial"/>
              <a:buNone/>
            </a:pPr>
            <a:r>
              <a:rPr b="0" i="0" lang="en-US" sz="1800" u="none" cap="none" strike="noStrike"/>
              <a:t>The API is more secure with the new  payment instruments that are based on modern crypto because you don’t need to enter payment data that can be logged/observed at the point of entry.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776" name="Shape 776"/>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t>Autofill is safe from website access and typically stored in encrypted storage on the hard drive to prevent disclosure even when the OS is compromised.</a:t>
            </a:r>
          </a:p>
          <a:p>
            <a:pPr indent="0" lvl="0" marL="0" marR="0" rtl="0" algn="l">
              <a:lnSpc>
                <a:spcPct val="100000"/>
              </a:lnSpc>
              <a:spcBef>
                <a:spcPts val="0"/>
              </a:spcBef>
              <a:spcAft>
                <a:spcPts val="0"/>
              </a:spcAft>
              <a:buClr>
                <a:schemeClr val="dk1"/>
              </a:buClr>
              <a:buSzPct val="25000"/>
              <a:buFont typeface="Arial"/>
              <a:buNone/>
            </a:pPr>
            <a:r>
              <a:t/>
            </a:r>
            <a:endParaRPr b="0" i="0" sz="1800" u="none" cap="none" strike="noStrike"/>
          </a:p>
          <a:p>
            <a:pPr indent="0" lvl="0" marL="0" marR="0" rtl="0" algn="l">
              <a:lnSpc>
                <a:spcPct val="100000"/>
              </a:lnSpc>
              <a:spcBef>
                <a:spcPts val="0"/>
              </a:spcBef>
              <a:spcAft>
                <a:spcPts val="0"/>
              </a:spcAft>
              <a:buClr>
                <a:schemeClr val="dk1"/>
              </a:buClr>
              <a:buSzPct val="25000"/>
              <a:buFont typeface="Arial"/>
              <a:buNone/>
            </a:pPr>
            <a:r>
              <a:t/>
            </a:r>
            <a:endParaRPr b="0" i="0" sz="1800" u="none" cap="none" strike="noStrike"/>
          </a:p>
          <a:p>
            <a:pPr indent="0" lvl="0" marL="0" marR="0" rtl="0" algn="l">
              <a:lnSpc>
                <a:spcPct val="100000"/>
              </a:lnSpc>
              <a:spcBef>
                <a:spcPts val="0"/>
              </a:spcBef>
              <a:buClr>
                <a:schemeClr val="dk1"/>
              </a:buClr>
              <a:buSzPct val="25000"/>
              <a:buFont typeface="Arial"/>
              <a:buNone/>
            </a:pPr>
            <a:r>
              <a:t/>
            </a:r>
            <a:endParaRPr b="0" i="0" sz="18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0" name="Shape 780"/>
        <p:cNvGrpSpPr/>
        <p:nvPr/>
      </p:nvGrpSpPr>
      <p:grpSpPr>
        <a:xfrm>
          <a:off x="0" y="0"/>
          <a:ext cx="0" cy="0"/>
          <a:chOff x="0" y="0"/>
          <a:chExt cx="0" cy="0"/>
        </a:xfrm>
      </p:grpSpPr>
      <p:sp>
        <p:nvSpPr>
          <p:cNvPr id="781" name="Shape 7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782" name="Shape 782"/>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buClr>
                <a:schemeClr val="dk1"/>
              </a:buClr>
              <a:buSzPct val="25000"/>
              <a:buFont typeface="Arial"/>
              <a:buNone/>
            </a:pPr>
            <a:r>
              <a:rPr b="0" i="0" lang="en-US" sz="1800" u="none" cap="none" strike="noStrike">
                <a:solidFill>
                  <a:schemeClr val="dk1"/>
                </a:solidFill>
              </a:rPr>
              <a:t>This is not just a Chrome-only API. The PaymentRequest API is currently under development in the W3C Web Payments working group. </a:t>
            </a:r>
            <a:r>
              <a:rPr b="0" i="0" lang="en-US" sz="1800" u="none" cap="none" strike="noStrike"/>
              <a:t>The goal is to create a universal, cross-browser standard for any website to accept any form of payment. With minimal code changes and without proprietary one-off payment APIs.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0" name="Shape 810"/>
        <p:cNvGrpSpPr/>
        <p:nvPr/>
      </p:nvGrpSpPr>
      <p:grpSpPr>
        <a:xfrm>
          <a:off x="0" y="0"/>
          <a:ext cx="0" cy="0"/>
          <a:chOff x="0" y="0"/>
          <a:chExt cx="0" cy="0"/>
        </a:xfrm>
      </p:grpSpPr>
      <p:sp>
        <p:nvSpPr>
          <p:cNvPr id="811" name="Shape 811"/>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1"/>
              </a:buClr>
              <a:buSzPct val="100000"/>
              <a:buFont typeface="Arial"/>
              <a:buAutoNum type="arabicPeriod"/>
            </a:pPr>
            <a:r>
              <a:rPr b="0" i="0" lang="en-US" sz="1800" u="none" cap="none" strike="noStrike">
                <a:solidFill>
                  <a:schemeClr val="dk1"/>
                </a:solidFill>
              </a:rPr>
              <a:t>Eliminates manual and tedious entry by storing the user’s information securely in the browser.  </a:t>
            </a:r>
          </a:p>
          <a:p>
            <a:pPr indent="-228600" lvl="0" marL="457200" marR="0" rtl="0" algn="l">
              <a:lnSpc>
                <a:spcPct val="115000"/>
              </a:lnSpc>
              <a:spcBef>
                <a:spcPts val="0"/>
              </a:spcBef>
              <a:spcAft>
                <a:spcPts val="0"/>
              </a:spcAft>
              <a:buClr>
                <a:schemeClr val="dk1"/>
              </a:buClr>
              <a:buSzPct val="100000"/>
              <a:buFont typeface="Arial"/>
              <a:buAutoNum type="arabicPeriod"/>
            </a:pPr>
            <a:r>
              <a:rPr b="0" i="0" lang="en-US" sz="1800" u="none" cap="none" strike="noStrike">
                <a:solidFill>
                  <a:schemeClr val="dk1"/>
                </a:solidFill>
              </a:rPr>
              <a:t>Chrome’s implementation of PaymentRequest uses the same data a user has saved today in Autofill.  </a:t>
            </a:r>
          </a:p>
          <a:p>
            <a:pPr indent="-228600" lvl="0" marL="457200" marR="0" rtl="0" algn="l">
              <a:lnSpc>
                <a:spcPct val="115000"/>
              </a:lnSpc>
              <a:spcBef>
                <a:spcPts val="0"/>
              </a:spcBef>
              <a:spcAft>
                <a:spcPts val="0"/>
              </a:spcAft>
              <a:buClr>
                <a:schemeClr val="dk1"/>
              </a:buClr>
              <a:buSzPct val="100000"/>
              <a:buFont typeface="Arial"/>
              <a:buAutoNum type="arabicPeriod"/>
            </a:pPr>
            <a:r>
              <a:rPr b="0" i="0" lang="en-US" sz="1800" u="none" cap="none" strike="noStrike">
                <a:solidFill>
                  <a:schemeClr val="dk1"/>
                </a:solidFill>
              </a:rPr>
              <a:t>Browser passes addresses and credit card details immediately and securely to the site via the PaymentRequest API, rather than through a set of form fields.  </a:t>
            </a:r>
          </a:p>
          <a:p>
            <a:pPr indent="-228600" lvl="0" marL="457200" marR="0" rtl="0" algn="l">
              <a:lnSpc>
                <a:spcPct val="115000"/>
              </a:lnSpc>
              <a:spcBef>
                <a:spcPts val="0"/>
              </a:spcBef>
              <a:buClr>
                <a:schemeClr val="dk1"/>
              </a:buClr>
              <a:buSzPct val="100000"/>
              <a:buFont typeface="Arial"/>
              <a:buAutoNum type="arabicPeriod"/>
            </a:pPr>
            <a:r>
              <a:rPr b="0" i="0" lang="en-US" sz="1800" u="none" cap="none" strike="noStrike">
                <a:solidFill>
                  <a:schemeClr val="dk1"/>
                </a:solidFill>
              </a:rPr>
              <a:t>Since the browser is collecting payment information from the user, we go from N-taps to 1-tap.</a:t>
            </a:r>
          </a:p>
        </p:txBody>
      </p:sp>
      <p:sp>
        <p:nvSpPr>
          <p:cNvPr id="812" name="Shape 8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46" name="Shape 146"/>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buSzPct val="25000"/>
              <a:buFont typeface="Arial"/>
              <a:buNone/>
            </a:pPr>
            <a:r>
              <a:rPr b="0" i="0" lang="en-US" sz="1800" u="none" cap="none" strike="noStrike"/>
              <a:t>In this presentation you'll learn about how to easily integrate payments into your web app UI and UX.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863" name="Shape 863"/>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buSzPct val="25000"/>
              <a:buFont typeface="Arial"/>
              <a:buNone/>
            </a:pPr>
            <a:r>
              <a:t/>
            </a:r>
            <a:endParaRPr b="0" i="0" sz="18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6" name="Shape 866"/>
        <p:cNvGrpSpPr/>
        <p:nvPr/>
      </p:nvGrpSpPr>
      <p:grpSpPr>
        <a:xfrm>
          <a:off x="0" y="0"/>
          <a:ext cx="0" cy="0"/>
          <a:chOff x="0" y="0"/>
          <a:chExt cx="0" cy="0"/>
        </a:xfrm>
      </p:grpSpPr>
      <p:sp>
        <p:nvSpPr>
          <p:cNvPr id="867" name="Shape 867"/>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dk1"/>
              </a:buClr>
              <a:buSzPct val="100000"/>
              <a:buFont typeface="Arial"/>
              <a:buAutoNum type="arabicPeriod"/>
            </a:pPr>
            <a:r>
              <a:rPr b="0" i="0" lang="en-US" sz="1800" u="none" cap="none" strike="noStrike">
                <a:solidFill>
                  <a:schemeClr val="dk1"/>
                </a:solidFill>
              </a:rPr>
              <a:t>The site initiates a PaymentRequest.  In this request, the website passes to the browser the parameters of the payment - for example, how much is being charged, and, most importantly, which forms of payment the site accepts.  </a:t>
            </a:r>
          </a:p>
          <a:p>
            <a:pPr indent="0" lvl="0" marL="0" marR="0" rtl="0" algn="l">
              <a:lnSpc>
                <a:spcPct val="115000"/>
              </a:lnSpc>
              <a:spcBef>
                <a:spcPts val="1000"/>
              </a:spcBef>
              <a:spcAft>
                <a:spcPts val="0"/>
              </a:spcAft>
              <a:buClr>
                <a:schemeClr val="dk1"/>
              </a:buClr>
              <a:buSzPct val="25000"/>
              <a:buFont typeface="Arial"/>
              <a:buNone/>
            </a:pPr>
            <a:r>
              <a:rPr b="0" i="0" lang="en-US" sz="1800" u="none" cap="none" strike="noStrike">
                <a:solidFill>
                  <a:schemeClr val="dk1"/>
                </a:solidFill>
              </a:rPr>
              <a:t>----</a:t>
            </a:r>
          </a:p>
          <a:p>
            <a:pPr indent="-228600" lvl="0" marL="457200" marR="0" rtl="0" algn="l">
              <a:lnSpc>
                <a:spcPct val="115000"/>
              </a:lnSpc>
              <a:spcBef>
                <a:spcPts val="1000"/>
              </a:spcBef>
              <a:spcAft>
                <a:spcPts val="0"/>
              </a:spcAft>
              <a:buClr>
                <a:schemeClr val="dk1"/>
              </a:buClr>
              <a:buSzPct val="100000"/>
              <a:buFont typeface="Arial"/>
              <a:buAutoNum type="arabicPeriod"/>
            </a:pPr>
            <a:r>
              <a:rPr b="0" i="0" lang="en-US" sz="1800" u="none" cap="none" strike="noStrike">
                <a:solidFill>
                  <a:schemeClr val="dk1"/>
                </a:solidFill>
              </a:rPr>
              <a:t>The browser determines the intersection of payment methods supported by the site and payment methods that the user has, and presents a selection UI where the user chooses their preferred method of payment. </a:t>
            </a:r>
          </a:p>
          <a:p>
            <a:pPr indent="-228600" lvl="0" marL="457200" marR="0" rtl="0" algn="l">
              <a:lnSpc>
                <a:spcPct val="115000"/>
              </a:lnSpc>
              <a:spcBef>
                <a:spcPts val="1000"/>
              </a:spcBef>
              <a:spcAft>
                <a:spcPts val="0"/>
              </a:spcAft>
              <a:buClr>
                <a:schemeClr val="dk1"/>
              </a:buClr>
              <a:buSzPct val="100000"/>
              <a:buFont typeface="Arial"/>
              <a:buAutoNum type="arabicPeriod"/>
            </a:pPr>
            <a:r>
              <a:rPr b="0" i="0" lang="en-US" sz="1800" u="none" cap="none" strike="noStrike"/>
              <a:t>Payment can be anything from a simple credit card in Autofill to a payment application installed on the user’s device. </a:t>
            </a:r>
          </a:p>
          <a:p>
            <a:pPr indent="-228600" lvl="0" marL="457200" marR="0" rtl="0" algn="l">
              <a:lnSpc>
                <a:spcPct val="115000"/>
              </a:lnSpc>
              <a:spcBef>
                <a:spcPts val="1000"/>
              </a:spcBef>
              <a:spcAft>
                <a:spcPts val="0"/>
              </a:spcAft>
              <a:buClr>
                <a:schemeClr val="dk1"/>
              </a:buClr>
              <a:buSzPct val="100000"/>
              <a:buFont typeface="Arial"/>
              <a:buAutoNum type="arabicPeriod"/>
            </a:pPr>
            <a:r>
              <a:rPr b="0" i="0" lang="en-US" sz="1800" u="none" cap="none" strike="noStrike"/>
              <a:t>The browser requests a response from the selected payment method and returns the response directly to the merchant, and the website now has all of the information to process the payment.</a:t>
            </a:r>
          </a:p>
        </p:txBody>
      </p:sp>
      <p:sp>
        <p:nvSpPr>
          <p:cNvPr id="868" name="Shape 8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2" name="Shape 902"/>
        <p:cNvGrpSpPr/>
        <p:nvPr/>
      </p:nvGrpSpPr>
      <p:grpSpPr>
        <a:xfrm>
          <a:off x="0" y="0"/>
          <a:ext cx="0" cy="0"/>
          <a:chOff x="0" y="0"/>
          <a:chExt cx="0" cy="0"/>
        </a:xfrm>
      </p:grpSpPr>
      <p:sp>
        <p:nvSpPr>
          <p:cNvPr id="903" name="Shape 9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904" name="Shape 90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lnSpc>
                <a:spcPct val="125000"/>
              </a:lnSpc>
              <a:spcBef>
                <a:spcPts val="0"/>
              </a:spcBef>
              <a:buSzPct val="25000"/>
              <a:buFont typeface="Arial"/>
              <a:buNone/>
            </a:pPr>
            <a:r>
              <a:rPr b="0" i="0" lang="en-US" sz="1800" u="none" cap="none" strike="noStrike"/>
              <a:t>A number of code samples are available for all payment methods, current and future.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1" name="Shape 911"/>
        <p:cNvGrpSpPr/>
        <p:nvPr/>
      </p:nvGrpSpPr>
      <p:grpSpPr>
        <a:xfrm>
          <a:off x="0" y="0"/>
          <a:ext cx="0" cy="0"/>
          <a:chOff x="0" y="0"/>
          <a:chExt cx="0" cy="0"/>
        </a:xfrm>
      </p:grpSpPr>
      <p:sp>
        <p:nvSpPr>
          <p:cNvPr id="912" name="Shape 9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13" name="Shape 913"/>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spcAft>
                <a:spcPts val="0"/>
              </a:spcAft>
              <a:buSzPct val="25000"/>
              <a:buFont typeface="Arial"/>
              <a:buNone/>
            </a:pPr>
            <a:r>
              <a:rPr b="0" i="0" lang="en-US" sz="1800" u="none" cap="none" strike="noStrike"/>
              <a:t>First, you need to gather data about a transaction.</a:t>
            </a:r>
          </a:p>
          <a:p>
            <a:pPr indent="0" lvl="0" marL="0" marR="0" rtl="0" algn="l">
              <a:lnSpc>
                <a:spcPct val="125000"/>
              </a:lnSpc>
              <a:spcBef>
                <a:spcPts val="0"/>
              </a:spcBef>
              <a:spcAft>
                <a:spcPts val="0"/>
              </a:spcAft>
              <a:buSzPct val="25000"/>
              <a:buFont typeface="Arial"/>
              <a:buNone/>
            </a:pPr>
            <a:r>
              <a:t/>
            </a:r>
            <a:endParaRPr b="0" i="0" sz="1800" u="none" cap="none" strike="noStrike"/>
          </a:p>
          <a:p>
            <a:pPr indent="0" lvl="0" marL="0" marR="0" rtl="0" algn="l">
              <a:lnSpc>
                <a:spcPct val="125000"/>
              </a:lnSpc>
              <a:spcBef>
                <a:spcPts val="0"/>
              </a:spcBef>
              <a:spcAft>
                <a:spcPts val="0"/>
              </a:spcAft>
              <a:buSzPct val="25000"/>
              <a:buFont typeface="Arial"/>
              <a:buNone/>
            </a:pPr>
            <a:r>
              <a:rPr b="0" i="0" lang="en-US" sz="1800" u="none" cap="none" strike="noStrike"/>
              <a:t>Step 1: Tell PaymentRequest all the ways you (the site) can get paid (currently limited to credit cards + Android Pay). </a:t>
            </a:r>
          </a:p>
          <a:p>
            <a:pPr indent="0" lvl="0" marL="0" marR="0" rtl="0" algn="l">
              <a:lnSpc>
                <a:spcPct val="125000"/>
              </a:lnSpc>
              <a:spcBef>
                <a:spcPts val="0"/>
              </a:spcBef>
              <a:spcAft>
                <a:spcPts val="0"/>
              </a:spcAft>
              <a:buSzPct val="25000"/>
              <a:buFont typeface="Arial"/>
              <a:buNone/>
            </a:pPr>
            <a:r>
              <a:t/>
            </a:r>
            <a:endParaRPr b="0" i="0" sz="1800" u="none" cap="none" strike="noStrike"/>
          </a:p>
          <a:p>
            <a:pPr indent="0" lvl="0" marL="0" marR="0" rtl="0" algn="l">
              <a:lnSpc>
                <a:spcPct val="125000"/>
              </a:lnSpc>
              <a:spcBef>
                <a:spcPts val="0"/>
              </a:spcBef>
              <a:spcAft>
                <a:spcPts val="0"/>
              </a:spcAft>
              <a:buClr>
                <a:schemeClr val="hlink"/>
              </a:buClr>
              <a:buSzPct val="25000"/>
              <a:buFont typeface="Arial"/>
              <a:buNone/>
            </a:pPr>
            <a:r>
              <a:rPr b="0" i="0" lang="en-US" sz="1800" u="sng" cap="none" strike="noStrike">
                <a:solidFill>
                  <a:schemeClr val="hlink"/>
                </a:solidFill>
                <a:hlinkClick r:id="rId2"/>
              </a:rPr>
              <a:t>Reference for deeper understanding of code</a:t>
            </a:r>
            <a:r>
              <a:rPr b="0" i="0" lang="en-US" sz="1800" u="none" cap="none" strike="noStrike"/>
              <a:t> </a:t>
            </a:r>
          </a:p>
          <a:p>
            <a:pPr indent="0" lvl="0" marL="0" marR="0" rtl="0" algn="l">
              <a:lnSpc>
                <a:spcPct val="125000"/>
              </a:lnSpc>
              <a:spcBef>
                <a:spcPts val="0"/>
              </a:spcBef>
              <a:spcAft>
                <a:spcPts val="0"/>
              </a:spcAft>
              <a:buSzPct val="25000"/>
              <a:buFont typeface="Arial"/>
              <a:buNone/>
            </a:pPr>
            <a:r>
              <a:t/>
            </a:r>
            <a:endParaRPr b="0" i="0" sz="1800" u="none" cap="none" strike="noStrike"/>
          </a:p>
          <a:p>
            <a:pPr indent="0" lvl="0" marL="0" marR="0" rtl="0" algn="l">
              <a:lnSpc>
                <a:spcPct val="125000"/>
              </a:lnSpc>
              <a:spcBef>
                <a:spcPts val="0"/>
              </a:spcBef>
              <a:spcAft>
                <a:spcPts val="0"/>
              </a:spcAft>
              <a:buSzPct val="25000"/>
              <a:buFont typeface="Arial"/>
              <a:buNone/>
            </a:pPr>
            <a:r>
              <a:t/>
            </a:r>
            <a:endParaRPr b="0" i="0" sz="1800" u="none" cap="none" strike="noStrike"/>
          </a:p>
          <a:p>
            <a:pPr indent="0" lvl="0" marL="0" marR="0" rtl="0" algn="l">
              <a:lnSpc>
                <a:spcPct val="115000"/>
              </a:lnSpc>
              <a:spcBef>
                <a:spcPts val="0"/>
              </a:spcBef>
              <a:spcAft>
                <a:spcPts val="0"/>
              </a:spcAft>
              <a:buClr>
                <a:schemeClr val="dk1"/>
              </a:buClr>
              <a:buSzPct val="25000"/>
              <a:buFont typeface="Arial"/>
              <a:buNone/>
            </a:pPr>
            <a:r>
              <a:t/>
            </a:r>
            <a:endParaRPr b="0" i="0" sz="1800" u="none" cap="none" strike="noStrike">
              <a:solidFill>
                <a:schemeClr val="dk1"/>
              </a:solidFill>
            </a:endParaRPr>
          </a:p>
          <a:p>
            <a:pPr indent="0" lvl="0" marL="0" marR="0" rtl="0" algn="l">
              <a:lnSpc>
                <a:spcPct val="125000"/>
              </a:lnSpc>
              <a:spcBef>
                <a:spcPts val="0"/>
              </a:spcBef>
              <a:buClr>
                <a:srgbClr val="000000"/>
              </a:buClr>
              <a:buSzPct val="25000"/>
              <a:buFont typeface="Arial"/>
              <a:buNone/>
            </a:pPr>
            <a:r>
              <a:t/>
            </a:r>
            <a:endParaRPr b="0" i="0" sz="18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7" name="Shape 917"/>
        <p:cNvGrpSpPr/>
        <p:nvPr/>
      </p:nvGrpSpPr>
      <p:grpSpPr>
        <a:xfrm>
          <a:off x="0" y="0"/>
          <a:ext cx="0" cy="0"/>
          <a:chOff x="0" y="0"/>
          <a:chExt cx="0" cy="0"/>
        </a:xfrm>
      </p:grpSpPr>
      <p:sp>
        <p:nvSpPr>
          <p:cNvPr id="918" name="Shape 9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19" name="Shape 919"/>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spcAft>
                <a:spcPts val="0"/>
              </a:spcAft>
              <a:buClr>
                <a:schemeClr val="dk1"/>
              </a:buClr>
              <a:buSzPct val="25000"/>
              <a:buFont typeface="Arial"/>
              <a:buNone/>
            </a:pPr>
            <a:r>
              <a:rPr b="0" i="0" lang="en-US" sz="1800" u="none" cap="none" strike="noStrike"/>
              <a:t>Step 2: You also need details about the actual transaction: cost, currency, shipping options, and so on. </a:t>
            </a:r>
          </a:p>
          <a:p>
            <a:pPr indent="0" lvl="0" marL="0" marR="0" rtl="0" algn="l">
              <a:lnSpc>
                <a:spcPct val="125000"/>
              </a:lnSpc>
              <a:spcBef>
                <a:spcPts val="0"/>
              </a:spcBef>
              <a:spcAft>
                <a:spcPts val="0"/>
              </a:spcAft>
              <a:buClr>
                <a:schemeClr val="dk1"/>
              </a:buClr>
              <a:buSzPct val="25000"/>
              <a:buFont typeface="Arial"/>
              <a:buNone/>
            </a:pPr>
            <a:r>
              <a:t/>
            </a:r>
            <a:endParaRPr b="0" i="0" sz="1800" u="none" cap="none" strike="noStrike"/>
          </a:p>
          <a:p>
            <a:pPr indent="0" lvl="0" marL="0" marR="0" rtl="0" algn="l">
              <a:lnSpc>
                <a:spcPct val="125000"/>
              </a:lnSpc>
              <a:spcBef>
                <a:spcPts val="0"/>
              </a:spcBef>
              <a:spcAft>
                <a:spcPts val="0"/>
              </a:spcAft>
              <a:buClr>
                <a:schemeClr val="dk1"/>
              </a:buClr>
              <a:buSzPct val="25000"/>
              <a:buFont typeface="Arial"/>
              <a:buNone/>
            </a:pPr>
            <a:r>
              <a:rPr b="0" i="0" lang="en-US" sz="1800" u="none" cap="none" strike="noStrike"/>
              <a:t>Continued on next slide</a:t>
            </a:r>
          </a:p>
          <a:p>
            <a:pPr indent="0" lvl="0" marL="0" marR="0" rtl="0" algn="l">
              <a:lnSpc>
                <a:spcPct val="125000"/>
              </a:lnSpc>
              <a:spcBef>
                <a:spcPts val="0"/>
              </a:spcBef>
              <a:buSzPct val="25000"/>
              <a:buFont typeface="Arial"/>
              <a:buNone/>
            </a:pPr>
            <a:r>
              <a:t/>
            </a:r>
            <a:endParaRPr b="0" i="0" sz="18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3" name="Shape 923"/>
        <p:cNvGrpSpPr/>
        <p:nvPr/>
      </p:nvGrpSpPr>
      <p:grpSpPr>
        <a:xfrm>
          <a:off x="0" y="0"/>
          <a:ext cx="0" cy="0"/>
          <a:chOff x="0" y="0"/>
          <a:chExt cx="0" cy="0"/>
        </a:xfrm>
      </p:grpSpPr>
      <p:sp>
        <p:nvSpPr>
          <p:cNvPr id="924" name="Shape 9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25" name="Shape 925"/>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spcAft>
                <a:spcPts val="0"/>
              </a:spcAft>
              <a:buClr>
                <a:schemeClr val="dk1"/>
              </a:buClr>
              <a:buSzPct val="25000"/>
              <a:buFont typeface="Arial"/>
              <a:buNone/>
            </a:pPr>
            <a:r>
              <a:rPr b="0" i="0" lang="en-US" sz="1800" u="none" cap="none" strike="noStrike">
                <a:solidFill>
                  <a:schemeClr val="dk1"/>
                </a:solidFill>
              </a:rPr>
              <a:t>Step 2 continued: You also need details about the actual transaction: cost, currency, shipping options, and so on. </a:t>
            </a:r>
          </a:p>
          <a:p>
            <a:pPr indent="0" lvl="0" marL="0" marR="0" rtl="0" algn="l">
              <a:lnSpc>
                <a:spcPct val="125000"/>
              </a:lnSpc>
              <a:spcBef>
                <a:spcPts val="0"/>
              </a:spcBef>
              <a:spcAft>
                <a:spcPts val="0"/>
              </a:spcAft>
              <a:buClr>
                <a:schemeClr val="dk1"/>
              </a:buClr>
              <a:buSzPct val="25000"/>
              <a:buFont typeface="Arial"/>
              <a:buNone/>
            </a:pPr>
            <a:r>
              <a:t/>
            </a:r>
            <a:endParaRPr b="0" i="0" sz="1800" u="none" cap="none" strike="noStrike"/>
          </a:p>
          <a:p>
            <a:pPr indent="0" lvl="0" marL="0" marR="0" rtl="0" algn="l">
              <a:lnSpc>
                <a:spcPct val="125000"/>
              </a:lnSpc>
              <a:spcBef>
                <a:spcPts val="0"/>
              </a:spcBef>
              <a:spcAft>
                <a:spcPts val="0"/>
              </a:spcAft>
              <a:buClr>
                <a:schemeClr val="dk1"/>
              </a:buClr>
              <a:buSzPct val="25000"/>
              <a:buFont typeface="Arial"/>
              <a:buNone/>
            </a:pPr>
            <a:r>
              <a:t/>
            </a:r>
            <a:endParaRPr b="0" i="0" sz="1800" u="none" cap="none" strike="noStrike"/>
          </a:p>
          <a:p>
            <a:pPr indent="0" lvl="0" marL="0" marR="0" rtl="0" algn="l">
              <a:lnSpc>
                <a:spcPct val="125000"/>
              </a:lnSpc>
              <a:spcBef>
                <a:spcPts val="0"/>
              </a:spcBef>
              <a:buSzPct val="25000"/>
              <a:buFont typeface="Arial"/>
              <a:buNone/>
            </a:pPr>
            <a:r>
              <a:t/>
            </a:r>
            <a:endParaRPr b="0" i="0" sz="18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9" name="Shape 929"/>
        <p:cNvGrpSpPr/>
        <p:nvPr/>
      </p:nvGrpSpPr>
      <p:grpSpPr>
        <a:xfrm>
          <a:off x="0" y="0"/>
          <a:ext cx="0" cy="0"/>
          <a:chOff x="0" y="0"/>
          <a:chExt cx="0" cy="0"/>
        </a:xfrm>
      </p:grpSpPr>
      <p:sp>
        <p:nvSpPr>
          <p:cNvPr id="930" name="Shape 9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31" name="Shape 931"/>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buClr>
                <a:schemeClr val="dk1"/>
              </a:buClr>
              <a:buSzPct val="25000"/>
              <a:buFont typeface="Arial"/>
              <a:buNone/>
            </a:pPr>
            <a:r>
              <a:rPr b="0" i="0" lang="en-US" sz="1800" u="none" cap="none" strike="noStrike"/>
              <a:t>Step 3: You can also specify options for shipping, and whether to request payer email or phone number.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5" name="Shape 935"/>
        <p:cNvGrpSpPr/>
        <p:nvPr/>
      </p:nvGrpSpPr>
      <p:grpSpPr>
        <a:xfrm>
          <a:off x="0" y="0"/>
          <a:ext cx="0" cy="0"/>
          <a:chOff x="0" y="0"/>
          <a:chExt cx="0" cy="0"/>
        </a:xfrm>
      </p:grpSpPr>
      <p:sp>
        <p:nvSpPr>
          <p:cNvPr id="936" name="Shape 9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37" name="Shape 937"/>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spcAft>
                <a:spcPts val="0"/>
              </a:spcAft>
              <a:buClr>
                <a:schemeClr val="dk1"/>
              </a:buClr>
              <a:buSzPct val="25000"/>
              <a:buFont typeface="Arial"/>
              <a:buNone/>
            </a:pPr>
            <a:r>
              <a:rPr b="0" i="0" lang="en-US" sz="1800" u="none" cap="none" strike="noStrike"/>
              <a:t>Combine steps 1 to3: create a </a:t>
            </a:r>
            <a:r>
              <a:rPr b="0" i="0" lang="en-US" sz="1800" u="sng" cap="none" strike="noStrike">
                <a:solidFill>
                  <a:schemeClr val="hlink"/>
                </a:solidFill>
                <a:hlinkClick r:id="rId2"/>
              </a:rPr>
              <a:t>PaymentRequest</a:t>
            </a:r>
            <a:r>
              <a:rPr b="0" i="0" lang="en-US" sz="1800" u="none" cap="none" strike="noStrike"/>
              <a:t> object by calling the </a:t>
            </a:r>
            <a:r>
              <a:rPr b="0" i="0" lang="en-US" sz="1800" u="sng" cap="none" strike="noStrike">
                <a:solidFill>
                  <a:schemeClr val="hlink"/>
                </a:solidFill>
                <a:hlinkClick r:id="rId3"/>
              </a:rPr>
              <a:t>PaymentRequest</a:t>
            </a:r>
            <a:r>
              <a:rPr b="0" i="0" lang="en-US" sz="1800" u="none" cap="none" strike="noStrike"/>
              <a:t> constructor. This step is typically (but not always) associated with a user-initiated action indicating their intent to make a purchase. The object is constructed using parameters that contain required data.</a:t>
            </a:r>
          </a:p>
          <a:p>
            <a:pPr indent="0" lvl="0" marL="0" marR="0" rtl="0" algn="l">
              <a:lnSpc>
                <a:spcPct val="125000"/>
              </a:lnSpc>
              <a:spcBef>
                <a:spcPts val="0"/>
              </a:spcBef>
              <a:spcAft>
                <a:spcPts val="0"/>
              </a:spcAft>
              <a:buClr>
                <a:schemeClr val="dk1"/>
              </a:buClr>
              <a:buSzPct val="25000"/>
              <a:buFont typeface="Arial"/>
              <a:buNone/>
            </a:pPr>
            <a:r>
              <a:t/>
            </a:r>
            <a:endParaRPr b="0" i="0" sz="1800" u="none" cap="none" strike="noStrike"/>
          </a:p>
          <a:p>
            <a:pPr indent="0" lvl="0" marL="0" marR="0" rtl="0" algn="l">
              <a:lnSpc>
                <a:spcPct val="125000"/>
              </a:lnSpc>
              <a:spcBef>
                <a:spcPts val="0"/>
              </a:spcBef>
              <a:buClr>
                <a:schemeClr val="dk1"/>
              </a:buClr>
              <a:buSzPct val="25000"/>
              <a:buFont typeface="Arial"/>
              <a:buNone/>
            </a:pPr>
            <a:r>
              <a:t/>
            </a:r>
            <a:endParaRPr b="0" i="0" sz="18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1" name="Shape 941"/>
        <p:cNvGrpSpPr/>
        <p:nvPr/>
      </p:nvGrpSpPr>
      <p:grpSpPr>
        <a:xfrm>
          <a:off x="0" y="0"/>
          <a:ext cx="0" cy="0"/>
          <a:chOff x="0" y="0"/>
          <a:chExt cx="0" cy="0"/>
        </a:xfrm>
      </p:grpSpPr>
      <p:sp>
        <p:nvSpPr>
          <p:cNvPr id="942" name="Shape 9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43" name="Shape 943"/>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spcAft>
                <a:spcPts val="0"/>
              </a:spcAft>
              <a:buSzPct val="25000"/>
              <a:buFont typeface="Arial"/>
              <a:buNone/>
            </a:pPr>
            <a:r>
              <a:rPr b="0" i="0" lang="en-US" sz="1800" u="none" cap="none" strike="noStrike"/>
              <a:t>Activate the PaymentRequest interface by calling its </a:t>
            </a:r>
            <a:r>
              <a:rPr b="0" i="0" lang="en-US" sz="1800" u="sng" cap="none" strike="noStrike">
                <a:solidFill>
                  <a:schemeClr val="hlink"/>
                </a:solidFill>
                <a:hlinkClick r:id="rId2"/>
              </a:rPr>
              <a:t>show()</a:t>
            </a:r>
            <a:r>
              <a:rPr b="0" i="0" lang="en-US" sz="1800" u="none" cap="none" strike="noStrike"/>
              <a:t> method. This method invokes a native UI that allows the user to examine the details of the purchase, add or change information, and finally, pay. </a:t>
            </a:r>
            <a:r>
              <a:rPr b="0" i="0" lang="en-US" sz="1800" u="none" cap="none" strike="noStrike">
                <a:solidFill>
                  <a:schemeClr val="dk1"/>
                </a:solidFill>
              </a:rPr>
              <a:t>Upon a user approval for a payment request, the </a:t>
            </a:r>
            <a:r>
              <a:rPr b="0" i="0" lang="en-US" sz="1800" u="sng" cap="none" strike="noStrike">
                <a:solidFill>
                  <a:schemeClr val="hlink"/>
                </a:solidFill>
                <a:hlinkClick r:id="rId3"/>
              </a:rPr>
              <a:t>show()</a:t>
            </a:r>
            <a:r>
              <a:rPr b="0" i="0" lang="en-US" sz="1800" u="none" cap="none" strike="noStrike">
                <a:solidFill>
                  <a:schemeClr val="dk1"/>
                </a:solidFill>
              </a:rPr>
              <a:t> method's promise resolves, resulting in a PaymentResponse object.</a:t>
            </a:r>
          </a:p>
          <a:p>
            <a:pPr indent="0" lvl="0" marL="0" marR="0" rtl="0" algn="l">
              <a:lnSpc>
                <a:spcPct val="125000"/>
              </a:lnSpc>
              <a:spcBef>
                <a:spcPts val="0"/>
              </a:spcBef>
              <a:spcAft>
                <a:spcPts val="0"/>
              </a:spcAft>
              <a:buSzPct val="25000"/>
              <a:buFont typeface="Arial"/>
              <a:buNone/>
            </a:pPr>
            <a:r>
              <a:t/>
            </a:r>
            <a:endParaRPr b="0" i="0" sz="1800" u="none" cap="none" strike="noStrike"/>
          </a:p>
          <a:p>
            <a:pPr indent="0" lvl="0" marL="0" marR="0" rtl="0" algn="l">
              <a:lnSpc>
                <a:spcPct val="125000"/>
              </a:lnSpc>
              <a:spcBef>
                <a:spcPts val="0"/>
              </a:spcBef>
              <a:spcAft>
                <a:spcPts val="0"/>
              </a:spcAft>
              <a:buSzPct val="25000"/>
              <a:buFont typeface="Arial"/>
              <a:buNone/>
            </a:pPr>
            <a:r>
              <a:rPr b="0" i="0" lang="en-US" sz="1800" u="none" cap="none" strike="noStrike"/>
              <a:t>After payment information is received, the app should submit the payment information to your payment processor for processing. The UI will show a spinner while the request takes place. When a response has come back, the app should call complete() to close the UI.</a:t>
            </a:r>
          </a:p>
          <a:p>
            <a:pPr indent="0" lvl="0" marL="0" marR="0" rtl="0" algn="l">
              <a:lnSpc>
                <a:spcPct val="125000"/>
              </a:lnSpc>
              <a:spcBef>
                <a:spcPts val="0"/>
              </a:spcBef>
              <a:spcAft>
                <a:spcPts val="0"/>
              </a:spcAft>
              <a:buSzPct val="25000"/>
              <a:buFont typeface="Arial"/>
              <a:buNone/>
            </a:pPr>
            <a:r>
              <a:t/>
            </a:r>
            <a:endParaRPr b="0" i="0" sz="1800" u="none" cap="none" strike="noStrike"/>
          </a:p>
          <a:p>
            <a:pPr indent="0" lvl="0" marL="0" marR="0" rtl="0" algn="l">
              <a:lnSpc>
                <a:spcPct val="125000"/>
              </a:lnSpc>
              <a:spcBef>
                <a:spcPts val="0"/>
              </a:spcBef>
              <a:buSzPct val="25000"/>
              <a:buFont typeface="Arial"/>
              <a:buNone/>
            </a:pPr>
            <a:r>
              <a:rPr b="0" i="0" lang="en-US" sz="1800" u="none" cap="none" strike="noStrike"/>
              <a:t>The </a:t>
            </a:r>
            <a:r>
              <a:rPr b="0" i="0" lang="en-US" sz="1800" u="sng" cap="none" strike="noStrike">
                <a:solidFill>
                  <a:schemeClr val="hlink"/>
                </a:solidFill>
                <a:hlinkClick r:id="rId4"/>
              </a:rPr>
              <a:t>complete()</a:t>
            </a:r>
            <a:r>
              <a:rPr b="0" i="0" lang="en-US" sz="1800" u="none" cap="none" strike="noStrike"/>
              <a:t> method tells the user agent that the user interaction is over and allows the app to notify the user of the result and to address the disposition of any remaining UI elements.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7" name="Shape 947"/>
        <p:cNvGrpSpPr/>
        <p:nvPr/>
      </p:nvGrpSpPr>
      <p:grpSpPr>
        <a:xfrm>
          <a:off x="0" y="0"/>
          <a:ext cx="0" cy="0"/>
          <a:chOff x="0" y="0"/>
          <a:chExt cx="0" cy="0"/>
        </a:xfrm>
      </p:grpSpPr>
      <p:sp>
        <p:nvSpPr>
          <p:cNvPr id="948" name="Shape 9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49" name="Shape 949"/>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spcAft>
                <a:spcPts val="0"/>
              </a:spcAft>
              <a:buSzPct val="25000"/>
              <a:buFont typeface="Arial"/>
              <a:buNone/>
            </a:pPr>
            <a:r>
              <a:rPr b="0" i="0" lang="en-US" sz="1800" u="none" cap="none" strike="noStrike"/>
              <a:t>The payment response object contains everything needed to submit a payment.</a:t>
            </a:r>
          </a:p>
          <a:p>
            <a:pPr indent="0" lvl="0" marL="0" marR="0" rtl="0" algn="l">
              <a:lnSpc>
                <a:spcPct val="125000"/>
              </a:lnSpc>
              <a:spcBef>
                <a:spcPts val="0"/>
              </a:spcBef>
              <a:spcAft>
                <a:spcPts val="0"/>
              </a:spcAft>
              <a:buSzPct val="25000"/>
              <a:buFont typeface="Arial"/>
              <a:buNone/>
            </a:pPr>
            <a:r>
              <a:t/>
            </a:r>
            <a:endParaRPr b="0" i="0" sz="1800" u="none" cap="none" strike="noStrike"/>
          </a:p>
          <a:p>
            <a:pPr indent="0" lvl="0" marL="0" marR="0" rtl="0" algn="l">
              <a:lnSpc>
                <a:spcPct val="125000"/>
              </a:lnSpc>
              <a:spcBef>
                <a:spcPts val="0"/>
              </a:spcBef>
              <a:spcAft>
                <a:spcPts val="0"/>
              </a:spcAft>
              <a:buClr>
                <a:schemeClr val="dk1"/>
              </a:buClr>
              <a:buSzPct val="25000"/>
              <a:buFont typeface="Arial"/>
              <a:buNone/>
            </a:pPr>
            <a:r>
              <a:rPr b="0" i="0" lang="en-US" sz="1800" u="none" cap="none" strike="noStrike"/>
              <a:t>For credit card payments, the response is standardized. For non-credit card payments (e.g., Android Pay), the response will be documented by the provider. A credit card response contains the following in a dictionary:</a:t>
            </a:r>
          </a:p>
          <a:p>
            <a:pPr indent="-228600" lvl="0" marL="457200" marR="0" rtl="0" algn="l">
              <a:lnSpc>
                <a:spcPct val="125000"/>
              </a:lnSpc>
              <a:spcBef>
                <a:spcPts val="0"/>
              </a:spcBef>
              <a:spcAft>
                <a:spcPts val="0"/>
              </a:spcAft>
              <a:buSzPct val="100000"/>
              <a:buFont typeface="Arial"/>
              <a:buChar char="●"/>
            </a:pPr>
            <a:r>
              <a:rPr b="0" i="0" lang="en-US" sz="1800" u="none" cap="none" strike="noStrike"/>
              <a:t>cardholderName </a:t>
            </a:r>
          </a:p>
          <a:p>
            <a:pPr indent="-228600" lvl="0" marL="457200" marR="0" rtl="0" algn="l">
              <a:lnSpc>
                <a:spcPct val="125000"/>
              </a:lnSpc>
              <a:spcBef>
                <a:spcPts val="0"/>
              </a:spcBef>
              <a:spcAft>
                <a:spcPts val="0"/>
              </a:spcAft>
              <a:buSzPct val="100000"/>
              <a:buFont typeface="Arial"/>
              <a:buChar char="●"/>
            </a:pPr>
            <a:r>
              <a:rPr b="0" i="0" lang="en-US" sz="1800" u="none" cap="none" strike="noStrike"/>
              <a:t>cardNumber </a:t>
            </a:r>
          </a:p>
          <a:p>
            <a:pPr indent="-228600" lvl="0" marL="457200" marR="0" rtl="0" algn="l">
              <a:lnSpc>
                <a:spcPct val="125000"/>
              </a:lnSpc>
              <a:spcBef>
                <a:spcPts val="0"/>
              </a:spcBef>
              <a:spcAft>
                <a:spcPts val="0"/>
              </a:spcAft>
              <a:buSzPct val="100000"/>
              <a:buFont typeface="Arial"/>
              <a:buChar char="●"/>
            </a:pPr>
            <a:r>
              <a:rPr b="0" i="0" lang="en-US" sz="1800" u="none" cap="none" strike="noStrike"/>
              <a:t>expiryMonth </a:t>
            </a:r>
          </a:p>
          <a:p>
            <a:pPr indent="-228600" lvl="0" marL="457200" marR="0" rtl="0" algn="l">
              <a:lnSpc>
                <a:spcPct val="125000"/>
              </a:lnSpc>
              <a:spcBef>
                <a:spcPts val="0"/>
              </a:spcBef>
              <a:spcAft>
                <a:spcPts val="0"/>
              </a:spcAft>
              <a:buSzPct val="100000"/>
              <a:buFont typeface="Arial"/>
              <a:buChar char="●"/>
            </a:pPr>
            <a:r>
              <a:rPr b="0" i="0" lang="en-US" sz="1800" u="none" cap="none" strike="noStrike"/>
              <a:t>expiryYear </a:t>
            </a:r>
          </a:p>
          <a:p>
            <a:pPr indent="-228600" lvl="0" marL="457200" marR="0" rtl="0" algn="l">
              <a:lnSpc>
                <a:spcPct val="125000"/>
              </a:lnSpc>
              <a:spcBef>
                <a:spcPts val="0"/>
              </a:spcBef>
              <a:spcAft>
                <a:spcPts val="0"/>
              </a:spcAft>
              <a:buSzPct val="100000"/>
              <a:buFont typeface="Arial"/>
              <a:buChar char="●"/>
            </a:pPr>
            <a:r>
              <a:rPr b="0" i="0" lang="en-US" sz="1800" u="none" cap="none" strike="noStrike"/>
              <a:t>cardSecurityCode </a:t>
            </a:r>
          </a:p>
          <a:p>
            <a:pPr indent="-228600" lvl="0" marL="457200" marR="0" rtl="0" algn="l">
              <a:lnSpc>
                <a:spcPct val="125000"/>
              </a:lnSpc>
              <a:spcBef>
                <a:spcPts val="0"/>
              </a:spcBef>
              <a:spcAft>
                <a:spcPts val="0"/>
              </a:spcAft>
              <a:buSzPct val="100000"/>
              <a:buFont typeface="Arial"/>
              <a:buChar char="●"/>
            </a:pPr>
            <a:r>
              <a:rPr b="0" i="0" lang="en-US" sz="1800" u="none" cap="none" strike="noStrike"/>
              <a:t>billingAddress</a:t>
            </a:r>
          </a:p>
          <a:p>
            <a:pPr indent="0" lvl="0" marL="0" marR="0" rtl="0" algn="l">
              <a:lnSpc>
                <a:spcPct val="125000"/>
              </a:lnSpc>
              <a:spcBef>
                <a:spcPts val="0"/>
              </a:spcBef>
              <a:buSzPct val="25000"/>
              <a:buFont typeface="Arial"/>
              <a:buNone/>
            </a:pPr>
            <a:r>
              <a:t/>
            </a:r>
            <a:endParaRPr b="0" i="0" sz="18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52" name="Shape 152"/>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SzPct val="25000"/>
              <a:buFont typeface="Arial"/>
              <a:buNone/>
            </a:pPr>
            <a:r>
              <a:rPr b="0" i="0" lang="en-US" sz="1800" u="none" cap="none" strike="noStrike"/>
              <a:t>It’s no surprise, given the the rise of mobile computing, that a majority of commercial traffic is coming from mobile devices.</a:t>
            </a:r>
          </a:p>
          <a:p>
            <a:pPr indent="0" lvl="0" marL="0" marR="0" rtl="0" algn="l">
              <a:lnSpc>
                <a:spcPct val="115000"/>
              </a:lnSpc>
              <a:spcBef>
                <a:spcPts val="0"/>
              </a:spcBef>
              <a:spcAft>
                <a:spcPts val="0"/>
              </a:spcAft>
              <a:buSzPct val="25000"/>
              <a:buFont typeface="Arial"/>
              <a:buNone/>
            </a:pPr>
            <a:r>
              <a:t/>
            </a:r>
            <a:endParaRPr b="0" i="0" sz="1800" u="none" cap="none" strike="noStrike"/>
          </a:p>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What *IS* surprising here [click] is that 66% </a:t>
            </a:r>
            <a:r>
              <a:rPr b="0" i="0" lang="en-US" sz="1800" u="none" cap="none" strike="noStrike"/>
              <a:t>of that mobile commerce is happening on the web, rather than native apps. </a:t>
            </a:r>
          </a:p>
          <a:p>
            <a:pPr indent="0" lvl="0" marL="0" marR="0" rtl="0" algn="l">
              <a:lnSpc>
                <a:spcPct val="115000"/>
              </a:lnSpc>
              <a:spcBef>
                <a:spcPts val="0"/>
              </a:spcBef>
              <a:spcAft>
                <a:spcPts val="0"/>
              </a:spcAft>
              <a:buSzPct val="25000"/>
              <a:buFont typeface="Arial"/>
              <a:buNone/>
            </a:pPr>
            <a:r>
              <a:t/>
            </a:r>
            <a:endParaRPr b="0" i="0" sz="1800" u="none" cap="none" strike="noStrike"/>
          </a:p>
          <a:p>
            <a:pPr indent="0" lvl="0" marL="0" marR="0" rtl="0" algn="l">
              <a:lnSpc>
                <a:spcPct val="100000"/>
              </a:lnSpc>
              <a:spcBef>
                <a:spcPts val="0"/>
              </a:spcBef>
              <a:buSzPct val="25000"/>
              <a:buFont typeface="Arial"/>
              <a:buNone/>
            </a:pPr>
            <a:r>
              <a:t/>
            </a:r>
            <a:endParaRPr b="0" i="0" sz="1800" u="none" cap="none" strike="noStrike">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55" name="Shape 955"/>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spcAft>
                <a:spcPts val="0"/>
              </a:spcAft>
              <a:buClr>
                <a:schemeClr val="dk1"/>
              </a:buClr>
              <a:buSzPct val="25000"/>
              <a:buFont typeface="Arial"/>
              <a:buNone/>
            </a:pPr>
            <a:r>
              <a:rPr b="0" i="0" lang="en-US" sz="1800" u="none" cap="none" strike="noStrike">
                <a:solidFill>
                  <a:schemeClr val="dk1"/>
                </a:solidFill>
              </a:rPr>
              <a:t>There are useful events you need to be aware of: shippingaddresschange, shippingoptionchange. </a:t>
            </a:r>
          </a:p>
          <a:p>
            <a:pPr indent="0" lvl="0" marL="0" marR="0" rtl="0" algn="l">
              <a:lnSpc>
                <a:spcPct val="125000"/>
              </a:lnSpc>
              <a:spcBef>
                <a:spcPts val="0"/>
              </a:spcBef>
              <a:spcAft>
                <a:spcPts val="0"/>
              </a:spcAft>
              <a:buClr>
                <a:schemeClr val="dk1"/>
              </a:buClr>
              <a:buSzPct val="25000"/>
              <a:buFont typeface="Arial"/>
              <a:buNone/>
            </a:pPr>
            <a:r>
              <a:t/>
            </a:r>
            <a:endParaRPr b="0" i="0" sz="1800" u="none" cap="none" strike="noStrike">
              <a:solidFill>
                <a:schemeClr val="dk1"/>
              </a:solidFill>
            </a:endParaRPr>
          </a:p>
          <a:p>
            <a:pPr indent="0" lvl="0" marL="0" marR="0" rtl="0" algn="l">
              <a:lnSpc>
                <a:spcPct val="125000"/>
              </a:lnSpc>
              <a:spcBef>
                <a:spcPts val="0"/>
              </a:spcBef>
              <a:spcAft>
                <a:spcPts val="0"/>
              </a:spcAft>
              <a:buClr>
                <a:schemeClr val="dk1"/>
              </a:buClr>
              <a:buSzPct val="25000"/>
              <a:buFont typeface="Arial"/>
              <a:buNone/>
            </a:pPr>
            <a:r>
              <a:rPr b="0" i="0" lang="en-US" sz="1800" u="none" cap="none" strike="noStrike">
                <a:solidFill>
                  <a:schemeClr val="dk1"/>
                </a:solidFill>
              </a:rPr>
              <a:t>These should be handled when the user makes a change from the payment UI.</a:t>
            </a:r>
          </a:p>
          <a:p>
            <a:pPr indent="0" lvl="0" marL="0" marR="0" rtl="0" algn="l">
              <a:lnSpc>
                <a:spcPct val="125000"/>
              </a:lnSpc>
              <a:spcBef>
                <a:spcPts val="0"/>
              </a:spcBef>
              <a:spcAft>
                <a:spcPts val="0"/>
              </a:spcAft>
              <a:buClr>
                <a:schemeClr val="dk1"/>
              </a:buClr>
              <a:buSzPct val="25000"/>
              <a:buFont typeface="Arial"/>
              <a:buNone/>
            </a:pPr>
            <a:r>
              <a:t/>
            </a:r>
            <a:endParaRPr b="0" i="0" sz="1800" u="none" cap="none" strike="noStrike"/>
          </a:p>
          <a:p>
            <a:pPr indent="0" lvl="0" marL="0" marR="0" rtl="0" algn="l">
              <a:lnSpc>
                <a:spcPct val="125000"/>
              </a:lnSpc>
              <a:spcBef>
                <a:spcPts val="0"/>
              </a:spcBef>
              <a:spcAft>
                <a:spcPts val="0"/>
              </a:spcAft>
              <a:buClr>
                <a:schemeClr val="dk1"/>
              </a:buClr>
              <a:buSzPct val="25000"/>
              <a:buFont typeface="Arial"/>
              <a:buNone/>
            </a:pPr>
            <a:r>
              <a:rPr b="0" i="0" lang="en-US" sz="1800" u="none" cap="none" strike="noStrike"/>
              <a:t>You can add an event listener for the </a:t>
            </a:r>
            <a:r>
              <a:rPr b="0" i="0" lang="en-US" sz="1800" u="none" cap="none" strike="noStrike">
                <a:latin typeface="Courier New"/>
                <a:ea typeface="Courier New"/>
                <a:cs typeface="Courier New"/>
                <a:sym typeface="Courier New"/>
              </a:rPr>
              <a:t>shippingaddresschange</a:t>
            </a:r>
            <a:r>
              <a:rPr b="0" i="0" lang="en-US" sz="1800" u="none" cap="none" strike="noStrike"/>
              <a:t> event, which fires on user selection of a shipping address. </a:t>
            </a:r>
          </a:p>
          <a:p>
            <a:pPr indent="0" lvl="0" marL="0" marR="0" rtl="0" algn="l">
              <a:lnSpc>
                <a:spcPct val="125000"/>
              </a:lnSpc>
              <a:spcBef>
                <a:spcPts val="0"/>
              </a:spcBef>
              <a:spcAft>
                <a:spcPts val="0"/>
              </a:spcAft>
              <a:buClr>
                <a:schemeClr val="dk1"/>
              </a:buClr>
              <a:buSzPct val="25000"/>
              <a:buFont typeface="Arial"/>
              <a:buNone/>
            </a:pPr>
            <a:r>
              <a:t/>
            </a:r>
            <a:endParaRPr b="0" i="0" sz="1800" u="none" cap="none" strike="noStrike"/>
          </a:p>
          <a:p>
            <a:pPr indent="0" lvl="0" marL="0" marR="0" rtl="0" algn="l">
              <a:lnSpc>
                <a:spcPct val="125000"/>
              </a:lnSpc>
              <a:spcBef>
                <a:spcPts val="0"/>
              </a:spcBef>
              <a:spcAft>
                <a:spcPts val="0"/>
              </a:spcAft>
              <a:buClr>
                <a:schemeClr val="dk1"/>
              </a:buClr>
              <a:buSzPct val="25000"/>
              <a:buFont typeface="Arial"/>
              <a:buNone/>
            </a:pPr>
            <a:r>
              <a:rPr b="0" i="0" lang="en-US" sz="1800" u="none" cap="none" strike="noStrike"/>
              <a:t>You can then validate the ability to ship to that address, calculate shipping options, and update your </a:t>
            </a:r>
            <a:r>
              <a:rPr b="0" i="0" lang="en-US" sz="1800" u="sng" cap="none" strike="noStrike">
                <a:solidFill>
                  <a:schemeClr val="hlink"/>
                </a:solidFill>
                <a:latin typeface="Courier New"/>
                <a:ea typeface="Courier New"/>
                <a:cs typeface="Courier New"/>
                <a:sym typeface="Courier New"/>
                <a:hlinkClick r:id="rId2"/>
              </a:rPr>
              <a:t>details</a:t>
            </a:r>
            <a:r>
              <a:rPr b="0" i="0" lang="en-US" sz="1800" u="none" cap="none" strike="noStrike">
                <a:latin typeface="Courier New"/>
                <a:ea typeface="Courier New"/>
                <a:cs typeface="Courier New"/>
                <a:sym typeface="Courier New"/>
              </a:rPr>
              <a:t>.shippingOptions</a:t>
            </a:r>
            <a:r>
              <a:rPr b="0" i="0" lang="en-US" sz="1800" u="none" cap="none" strike="noStrike"/>
              <a:t> with the new shipping options and pricing information.</a:t>
            </a:r>
          </a:p>
          <a:p>
            <a:pPr indent="0" lvl="0" marL="0" marR="0" rtl="0" algn="l">
              <a:lnSpc>
                <a:spcPct val="125000"/>
              </a:lnSpc>
              <a:spcBef>
                <a:spcPts val="0"/>
              </a:spcBef>
              <a:buSzPct val="25000"/>
              <a:buFont typeface="Arial"/>
              <a:buNone/>
            </a:pPr>
            <a:r>
              <a:t/>
            </a:r>
            <a:endParaRPr b="0" i="0" sz="18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961" name="Shape 96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lnSpc>
                <a:spcPct val="125000"/>
              </a:lnSpc>
              <a:spcBef>
                <a:spcPts val="0"/>
              </a:spcBef>
              <a:buSzPct val="25000"/>
              <a:buFont typeface="Arial"/>
              <a:buNone/>
            </a:pPr>
            <a:r>
              <a:t/>
            </a:r>
            <a:endParaRPr b="0" i="0" sz="18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67" name="Shape 967"/>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buSzPct val="25000"/>
              <a:buFont typeface="Arial"/>
              <a:buNone/>
            </a:pPr>
            <a:r>
              <a:t/>
            </a:r>
            <a:endParaRPr b="0" i="0" sz="18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 name="Shape 970"/>
        <p:cNvGrpSpPr/>
        <p:nvPr/>
      </p:nvGrpSpPr>
      <p:grpSpPr>
        <a:xfrm>
          <a:off x="0" y="0"/>
          <a:ext cx="0" cy="0"/>
          <a:chOff x="0" y="0"/>
          <a:chExt cx="0" cy="0"/>
        </a:xfrm>
      </p:grpSpPr>
      <p:sp>
        <p:nvSpPr>
          <p:cNvPr id="971" name="Shape 971"/>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The code is from </a:t>
            </a:r>
            <a:r>
              <a:rPr b="0" i="0" lang="en-US" sz="1800" u="sng" cap="none" strike="noStrike">
                <a:solidFill>
                  <a:schemeClr val="hlink"/>
                </a:solidFill>
                <a:hlinkClick r:id="rId2"/>
              </a:rPr>
              <a:t>https://googlechrome.github.io/samples/paymentrequest/android-pay/</a:t>
            </a:r>
            <a:r>
              <a:rPr b="0" i="0" lang="en-US" sz="1800" u="none" cap="none" strike="noStrike">
                <a:solidFill>
                  <a:schemeClr val="dk1"/>
                </a:solidFill>
              </a:rPr>
              <a:t> (</a:t>
            </a:r>
            <a:r>
              <a:rPr b="0" i="0" lang="en-US" sz="1800" u="sng" cap="none" strike="noStrike">
                <a:solidFill>
                  <a:schemeClr val="hlink"/>
                </a:solidFill>
                <a:hlinkClick r:id="rId3"/>
              </a:rPr>
              <a:t>rouslan@google.com</a:t>
            </a:r>
            <a:r>
              <a:rPr b="0" i="0" lang="en-US" sz="1800" u="none" cap="none" strike="noStrike">
                <a:solidFill>
                  <a:schemeClr val="dk1"/>
                </a:solidFill>
              </a:rPr>
              <a:t>)</a:t>
            </a:r>
          </a:p>
          <a:p>
            <a:pPr indent="0" lvl="0" marL="0" marR="0" rtl="0" algn="l">
              <a:lnSpc>
                <a:spcPct val="115000"/>
              </a:lnSpc>
              <a:spcBef>
                <a:spcPts val="0"/>
              </a:spcBef>
              <a:spcAft>
                <a:spcPts val="0"/>
              </a:spcAft>
              <a:buSzPct val="25000"/>
              <a:buFont typeface="Arial"/>
              <a:buNone/>
            </a:pPr>
            <a:r>
              <a:t/>
            </a:r>
            <a:endParaRPr b="0" i="0" sz="1800" u="none" cap="none" strike="noStrike">
              <a:solidFill>
                <a:schemeClr val="dk1"/>
              </a:solidFill>
            </a:endParaRPr>
          </a:p>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Continued on next slide</a:t>
            </a:r>
          </a:p>
          <a:p>
            <a:pPr indent="0" lvl="0" marL="0" marR="0" rtl="0" algn="l">
              <a:lnSpc>
                <a:spcPct val="115000"/>
              </a:lnSpc>
              <a:spcBef>
                <a:spcPts val="0"/>
              </a:spcBef>
              <a:spcAft>
                <a:spcPts val="0"/>
              </a:spcAft>
              <a:buSzPct val="25000"/>
              <a:buFont typeface="Arial"/>
              <a:buNone/>
            </a:pPr>
            <a:r>
              <a:t/>
            </a:r>
            <a:endParaRPr b="0" i="0" sz="1800" u="none" cap="none" strike="noStrike">
              <a:solidFill>
                <a:schemeClr val="dk1"/>
              </a:solidFill>
            </a:endParaRPr>
          </a:p>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This slide is originally from Chris Wilson </a:t>
            </a:r>
          </a:p>
          <a:p>
            <a:pPr indent="0" lvl="0" marL="0" marR="0" rtl="0" algn="l">
              <a:lnSpc>
                <a:spcPct val="115000"/>
              </a:lnSpc>
              <a:spcBef>
                <a:spcPts val="0"/>
              </a:spcBef>
              <a:buSzPct val="25000"/>
              <a:buFont typeface="Arial"/>
              <a:buNone/>
            </a:pPr>
            <a:r>
              <a:rPr b="0" i="0" lang="en-US" sz="1800" u="none" cap="none" strike="noStrike"/>
              <a:t>To enable support for Android Pay, you need to specify that app’s payment method identifier in the list of supported payment methods.  Then there are some application specific parameters required by Android Pay that you will need to pass in through PaymentRequest - the same parameters required today when an Android Application requests payment directly via the native Android Pay API.  While we’re showcasing Android Pay here, its important to remember that the changes to your PaymentRequest constructor to support some other kind of payment application should be very similar to what you see here.  All you would need to add is a method identifier and any application specific parameters required by the new application - such as an API key or other merchant identifier.</a:t>
            </a:r>
          </a:p>
        </p:txBody>
      </p:sp>
      <p:sp>
        <p:nvSpPr>
          <p:cNvPr id="972" name="Shape 9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6" name="Shape 976"/>
        <p:cNvGrpSpPr/>
        <p:nvPr/>
      </p:nvGrpSpPr>
      <p:grpSpPr>
        <a:xfrm>
          <a:off x="0" y="0"/>
          <a:ext cx="0" cy="0"/>
          <a:chOff x="0" y="0"/>
          <a:chExt cx="0" cy="0"/>
        </a:xfrm>
      </p:grpSpPr>
      <p:sp>
        <p:nvSpPr>
          <p:cNvPr id="977" name="Shape 9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78" name="Shape 978"/>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The code is from </a:t>
            </a:r>
            <a:r>
              <a:rPr b="0" i="0" lang="en-US" sz="1800" u="sng" cap="none" strike="noStrike">
                <a:solidFill>
                  <a:schemeClr val="hlink"/>
                </a:solidFill>
                <a:hlinkClick r:id="rId2"/>
              </a:rPr>
              <a:t>https://googlechrome.github.io/samples/paymentrequest/android-pay/</a:t>
            </a:r>
            <a:r>
              <a:rPr b="0" i="0" lang="en-US" sz="1800" u="none" cap="none" strike="noStrike">
                <a:solidFill>
                  <a:schemeClr val="dk1"/>
                </a:solidFill>
              </a:rPr>
              <a:t> (rouslan@google.com)</a:t>
            </a:r>
          </a:p>
          <a:p>
            <a:pPr indent="0" lvl="0" marL="0" marR="0" rtl="0" algn="l">
              <a:lnSpc>
                <a:spcPct val="115000"/>
              </a:lnSpc>
              <a:spcBef>
                <a:spcPts val="0"/>
              </a:spcBef>
              <a:spcAft>
                <a:spcPts val="0"/>
              </a:spcAft>
              <a:buSzPct val="25000"/>
              <a:buFont typeface="Arial"/>
              <a:buNone/>
            </a:pPr>
            <a:r>
              <a:t/>
            </a:r>
            <a:endParaRPr b="0" i="0" sz="1800" u="none" cap="none" strike="noStrike">
              <a:solidFill>
                <a:schemeClr val="dk1"/>
              </a:solidFill>
            </a:endParaRPr>
          </a:p>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This slide is originally from Chris Wilson </a:t>
            </a:r>
          </a:p>
          <a:p>
            <a:pPr indent="0" lvl="0" marL="0" marR="0" rtl="0" algn="l">
              <a:lnSpc>
                <a:spcPct val="115000"/>
              </a:lnSpc>
              <a:spcBef>
                <a:spcPts val="0"/>
              </a:spcBef>
              <a:buClr>
                <a:schemeClr val="dk1"/>
              </a:buClr>
              <a:buSzPct val="25000"/>
              <a:buFont typeface="Arial"/>
              <a:buNone/>
            </a:pPr>
            <a:r>
              <a:rPr b="0" i="0" lang="en-US" sz="1800" u="none" cap="none" strike="noStrike">
                <a:solidFill>
                  <a:schemeClr val="dk1"/>
                </a:solidFill>
              </a:rPr>
              <a:t>To enable support for Android Pay, you need to specify that app’s payment method identifier in the list of supported payment methods.  Then there are some application specific parameters required by Android Pay that you will need to pass in through PaymentRequest - the same parameters required today when an Android Application requests payment directly via the native Android Pay API.  While we’re showcasing Android Pay here, its important to remember that the changes to your PaymentRequest constructor to support some other kind of payment application should be very similar to what you see here.  All you would need to add is a method identifier and any application specific parameters required by the new application - such as an API key or other merchant identifier.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63" name="Shape 163"/>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Unfortunately, we also see a lot lower conversion rates on mobile web relative to desktop web sites.</a:t>
            </a:r>
          </a:p>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Mobile conversions is about one third of the desktop conversions.</a:t>
            </a:r>
          </a:p>
          <a:p>
            <a:pPr indent="0" lvl="0" marL="0" marR="0" rtl="0" algn="l">
              <a:lnSpc>
                <a:spcPct val="115000"/>
              </a:lnSpc>
              <a:spcBef>
                <a:spcPts val="0"/>
              </a:spcBef>
              <a:buClr>
                <a:schemeClr val="dk1"/>
              </a:buClr>
              <a:buSzPct val="25000"/>
              <a:buFont typeface="Arial"/>
              <a:buNone/>
            </a:pPr>
            <a:r>
              <a:rPr b="0" i="0" lang="en-US" sz="1800" u="none" cap="none" strike="noStrike">
                <a:solidFill>
                  <a:schemeClr val="dk1"/>
                </a:solidFill>
              </a:rPr>
              <a:t>If you wonder why this is - the answer is pretty simple…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25000"/>
              </a:lnSpc>
              <a:spcBef>
                <a:spcPts val="0"/>
              </a:spcBef>
              <a:spcAft>
                <a:spcPts val="0"/>
              </a:spcAft>
              <a:buClr>
                <a:schemeClr val="dk1"/>
              </a:buClr>
              <a:buSzPct val="25000"/>
              <a:buFont typeface="Arial"/>
              <a:buNone/>
            </a:pPr>
            <a:r>
              <a:rPr b="0" i="0" lang="en-US" sz="1800" u="none" cap="none" strike="noStrike">
                <a:solidFill>
                  <a:schemeClr val="dk1"/>
                </a:solidFill>
              </a:rPr>
              <a:t>Checking out - collecting payment from the user - is still usually messy.</a:t>
            </a:r>
          </a:p>
          <a:p>
            <a:pPr indent="0" lvl="0" marL="0" marR="0" rtl="0" algn="l">
              <a:lnSpc>
                <a:spcPct val="125000"/>
              </a:lnSpc>
              <a:spcBef>
                <a:spcPts val="0"/>
              </a:spcBef>
              <a:buSzPct val="25000"/>
              <a:buFont typeface="Arial"/>
              <a:buNone/>
            </a:pPr>
            <a:r>
              <a:t/>
            </a:r>
            <a:endParaRPr b="0" i="0" sz="1800" u="none" cap="none" strike="noStrike">
              <a:solidFill>
                <a:schemeClr val="dk1"/>
              </a:solidFill>
            </a:endParaRPr>
          </a:p>
        </p:txBody>
      </p:sp>
      <p:sp>
        <p:nvSpPr>
          <p:cNvPr id="390" name="Shape 3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rPr>
              <a:t>Some checkout forms have improved since the beginning of web commerce, but what hasn’t changed is you still have to manually input the same information — credit card, billing address and shipping address.</a:t>
            </a:r>
          </a:p>
          <a:p>
            <a:pPr indent="0" lvl="0" marL="0" marR="0" rtl="0" algn="l">
              <a:lnSpc>
                <a:spcPct val="100000"/>
              </a:lnSpc>
              <a:spcBef>
                <a:spcPts val="0"/>
              </a:spcBef>
              <a:buClr>
                <a:schemeClr val="dk1"/>
              </a:buClr>
              <a:buSzPct val="25000"/>
              <a:buFont typeface="Arial"/>
              <a:buNone/>
            </a:pPr>
            <a:r>
              <a:t/>
            </a:r>
            <a:endParaRPr b="0" i="0" sz="1800" u="none" cap="none" strike="noStrike">
              <a:solidFill>
                <a:schemeClr val="dk1"/>
              </a:solidFill>
            </a:endParaRPr>
          </a:p>
        </p:txBody>
      </p:sp>
      <p:sp>
        <p:nvSpPr>
          <p:cNvPr id="403" name="Shape 4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rPr>
              <a:t>And just like with sign-in, our first step to solving this problem is autofill.</a:t>
            </a:r>
          </a:p>
          <a:p>
            <a:pPr indent="0" lvl="0" marL="0" marR="0" rtl="0" algn="l">
              <a:lnSpc>
                <a:spcPct val="100000"/>
              </a:lnSpc>
              <a:spcBef>
                <a:spcPts val="0"/>
              </a:spcBef>
              <a:spcAft>
                <a:spcPts val="0"/>
              </a:spcAft>
              <a:buClr>
                <a:schemeClr val="dk1"/>
              </a:buClr>
              <a:buSzPct val="25000"/>
              <a:buFont typeface="Arial"/>
              <a:buNone/>
            </a:pPr>
            <a:r>
              <a:t/>
            </a:r>
            <a:endParaRPr b="0" i="0" sz="1800" u="none" cap="none" strike="noStrike">
              <a:solidFill>
                <a:schemeClr val="dk1"/>
              </a:solidFill>
            </a:endParaRPr>
          </a:p>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rPr>
              <a:t>Because Autofill works on existing forms, you don’t have to modify your site at all</a:t>
            </a:r>
          </a:p>
          <a:p>
            <a:pPr indent="0" lvl="0" marL="0" marR="0" rtl="0" algn="l">
              <a:lnSpc>
                <a:spcPct val="100000"/>
              </a:lnSpc>
              <a:spcBef>
                <a:spcPts val="0"/>
              </a:spcBef>
              <a:spcAft>
                <a:spcPts val="0"/>
              </a:spcAft>
              <a:buClr>
                <a:schemeClr val="dk1"/>
              </a:buClr>
              <a:buSzPct val="25000"/>
              <a:buFont typeface="Arial"/>
              <a:buNone/>
            </a:pPr>
            <a:r>
              <a:t/>
            </a:r>
            <a:endParaRPr b="0" i="0" sz="1800" u="none" cap="none" strike="noStrike">
              <a:solidFill>
                <a:schemeClr val="dk1"/>
              </a:solidFill>
            </a:endParaRPr>
          </a:p>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rPr>
              <a:t>Autofill just works to help users checkout faster.</a:t>
            </a:r>
          </a:p>
          <a:p>
            <a:pPr indent="0" lvl="0" marL="0" marR="0" rtl="0" algn="l">
              <a:lnSpc>
                <a:spcPct val="100000"/>
              </a:lnSpc>
              <a:spcBef>
                <a:spcPts val="0"/>
              </a:spcBef>
              <a:buSzPct val="25000"/>
              <a:buFont typeface="Arial"/>
              <a:buNone/>
            </a:pPr>
            <a:r>
              <a:t/>
            </a:r>
            <a:endParaRPr b="0" i="0" sz="1800" u="none" cap="none" strike="noStrike"/>
          </a:p>
        </p:txBody>
      </p:sp>
      <p:sp>
        <p:nvSpPr>
          <p:cNvPr id="446" name="Shape 4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5" name="Shape 455"/>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Autofill is great.</a:t>
            </a:r>
          </a:p>
          <a:p>
            <a:pPr indent="0" lvl="0" marL="0" marR="0" rtl="0" algn="l">
              <a:lnSpc>
                <a:spcPct val="115000"/>
              </a:lnSpc>
              <a:spcBef>
                <a:spcPts val="0"/>
              </a:spcBef>
              <a:spcAft>
                <a:spcPts val="0"/>
              </a:spcAft>
              <a:buSzPct val="25000"/>
              <a:buFont typeface="Arial"/>
              <a:buNone/>
            </a:pPr>
            <a:r>
              <a:t/>
            </a:r>
            <a:endParaRPr b="0" i="0" sz="1800" u="none" cap="none" strike="noStrike">
              <a:solidFill>
                <a:schemeClr val="dk1"/>
              </a:solidFill>
            </a:endParaRPr>
          </a:p>
          <a:p>
            <a:pPr indent="0" lvl="0" marL="0" marR="0" rtl="0" algn="l">
              <a:lnSpc>
                <a:spcPct val="115000"/>
              </a:lnSpc>
              <a:spcBef>
                <a:spcPts val="0"/>
              </a:spcBef>
              <a:spcAft>
                <a:spcPts val="0"/>
              </a:spcAft>
              <a:buClr>
                <a:schemeClr val="dk1"/>
              </a:buClr>
              <a:buSzPct val="25000"/>
              <a:buFont typeface="Arial"/>
              <a:buNone/>
            </a:pPr>
            <a:r>
              <a:rPr b="0" i="0" lang="en-US" sz="1800" u="none" cap="none" strike="noStrike">
                <a:solidFill>
                  <a:schemeClr val="dk1"/>
                </a:solidFill>
              </a:rPr>
              <a:t>Autofill alone increases conversion rates by 25% on your existing site with no changes to your form</a:t>
            </a:r>
          </a:p>
          <a:p>
            <a:pPr indent="0" lvl="0" marL="0" marR="0" rtl="0" algn="l">
              <a:lnSpc>
                <a:spcPct val="115000"/>
              </a:lnSpc>
              <a:spcBef>
                <a:spcPts val="0"/>
              </a:spcBef>
              <a:spcAft>
                <a:spcPts val="0"/>
              </a:spcAft>
              <a:buClr>
                <a:schemeClr val="dk1"/>
              </a:buClr>
              <a:buSzPct val="25000"/>
              <a:buFont typeface="Arial"/>
              <a:buNone/>
            </a:pPr>
            <a:r>
              <a:t/>
            </a:r>
            <a:endParaRPr b="0" i="0" sz="1800" u="none" cap="none" strike="noStrike">
              <a:solidFill>
                <a:schemeClr val="dk1"/>
              </a:solidFill>
            </a:endParaRPr>
          </a:p>
          <a:p>
            <a:pPr indent="0" lvl="0" marL="0" marR="0" rtl="0" algn="l">
              <a:lnSpc>
                <a:spcPct val="115000"/>
              </a:lnSpc>
              <a:spcBef>
                <a:spcPts val="0"/>
              </a:spcBef>
              <a:buClr>
                <a:schemeClr val="dk1"/>
              </a:buClr>
              <a:buSzPct val="25000"/>
              <a:buFont typeface="Arial"/>
              <a:buNone/>
            </a:pPr>
            <a:r>
              <a:rPr b="0" i="0" lang="en-US" sz="1800" u="none" cap="none" strike="noStrike">
                <a:solidFill>
                  <a:schemeClr val="dk1"/>
                </a:solidFill>
              </a:rPr>
              <a:t>But by using autocomplete attribute just like you've done to sign-in forms you can make this work even better.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6.png"/><Relationship Id="rId3" Type="http://schemas.openxmlformats.org/officeDocument/2006/relationships/image" Target="../media/image0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2" name="Shape 12"/>
        <p:cNvGrpSpPr/>
        <p:nvPr/>
      </p:nvGrpSpPr>
      <p:grpSpPr>
        <a:xfrm>
          <a:off x="0" y="0"/>
          <a:ext cx="0" cy="0"/>
          <a:chOff x="0" y="0"/>
          <a:chExt cx="0" cy="0"/>
        </a:xfrm>
      </p:grpSpPr>
      <p:pic>
        <p:nvPicPr>
          <p:cNvPr descr="slides_image.png" id="13" name="Shape 13"/>
          <p:cNvPicPr preferRelativeResize="0"/>
          <p:nvPr/>
        </p:nvPicPr>
        <p:blipFill rotWithShape="1">
          <a:blip r:embed="rId2">
            <a:alphaModFix/>
          </a:blip>
          <a:srcRect b="0" l="0" r="0" t="0"/>
          <a:stretch/>
        </p:blipFill>
        <p:spPr>
          <a:xfrm>
            <a:off x="0" y="0"/>
            <a:ext cx="24384000" cy="13716000"/>
          </a:xfrm>
          <a:prstGeom prst="rect">
            <a:avLst/>
          </a:prstGeom>
          <a:noFill/>
          <a:ln>
            <a:noFill/>
          </a:ln>
        </p:spPr>
      </p:pic>
      <p:sp>
        <p:nvSpPr>
          <p:cNvPr id="14" name="Shape 14"/>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15" name="Shape 15"/>
          <p:cNvSpPr txBox="1"/>
          <p:nvPr>
            <p:ph idx="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p>
        </p:txBody>
      </p:sp>
      <p:sp>
        <p:nvSpPr>
          <p:cNvPr id="16" name="Shape 16"/>
          <p:cNvSpPr txBox="1"/>
          <p:nvPr>
            <p:ph type="title"/>
          </p:nvPr>
        </p:nvSpPr>
        <p:spPr>
          <a:xfrm>
            <a:off x="708000" y="5141360"/>
            <a:ext cx="10787100" cy="3952798"/>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AFAFA"/>
              </a:buClr>
              <a:buFont typeface="Roboto"/>
              <a:buNone/>
              <a:defRPr b="1" i="0" sz="11200" u="none" cap="none" strike="noStrike">
                <a:solidFill>
                  <a:srgbClr val="FAFAFA"/>
                </a:solidFill>
                <a:latin typeface="Roboto"/>
                <a:ea typeface="Roboto"/>
                <a:cs typeface="Roboto"/>
                <a:sym typeface="Roboto"/>
              </a:defRPr>
            </a:lvl1pPr>
            <a:lvl2pPr indent="0" lvl="1" rtl="0" algn="ctr">
              <a:spcBef>
                <a:spcPts val="0"/>
              </a:spcBef>
              <a:buClr>
                <a:schemeClr val="dk1"/>
              </a:buClr>
              <a:buFont typeface="Arial"/>
              <a:buNone/>
              <a:defRPr sz="11200">
                <a:solidFill>
                  <a:schemeClr val="dk1"/>
                </a:solidFill>
              </a:defRPr>
            </a:lvl2pPr>
            <a:lvl3pPr indent="0" lvl="2" rtl="0" algn="ctr">
              <a:spcBef>
                <a:spcPts val="0"/>
              </a:spcBef>
              <a:buClr>
                <a:schemeClr val="dk1"/>
              </a:buClr>
              <a:buFont typeface="Arial"/>
              <a:buNone/>
              <a:defRPr sz="11200">
                <a:solidFill>
                  <a:schemeClr val="dk1"/>
                </a:solidFill>
              </a:defRPr>
            </a:lvl3pPr>
            <a:lvl4pPr indent="0" lvl="3" rtl="0" algn="ctr">
              <a:spcBef>
                <a:spcPts val="0"/>
              </a:spcBef>
              <a:buClr>
                <a:schemeClr val="dk1"/>
              </a:buClr>
              <a:buFont typeface="Arial"/>
              <a:buNone/>
              <a:defRPr sz="11200">
                <a:solidFill>
                  <a:schemeClr val="dk1"/>
                </a:solidFill>
              </a:defRPr>
            </a:lvl4pPr>
            <a:lvl5pPr indent="0" lvl="4" rtl="0" algn="ctr">
              <a:spcBef>
                <a:spcPts val="0"/>
              </a:spcBef>
              <a:buClr>
                <a:schemeClr val="dk1"/>
              </a:buClr>
              <a:buFont typeface="Arial"/>
              <a:buNone/>
              <a:defRPr sz="11200">
                <a:solidFill>
                  <a:schemeClr val="dk1"/>
                </a:solidFill>
              </a:defRPr>
            </a:lvl5pPr>
            <a:lvl6pPr indent="0" lvl="5" rtl="0" algn="ctr">
              <a:spcBef>
                <a:spcPts val="0"/>
              </a:spcBef>
              <a:buClr>
                <a:schemeClr val="dk1"/>
              </a:buClr>
              <a:buFont typeface="Arial"/>
              <a:buNone/>
              <a:defRPr sz="11200">
                <a:solidFill>
                  <a:schemeClr val="dk1"/>
                </a:solidFill>
              </a:defRPr>
            </a:lvl6pPr>
            <a:lvl7pPr indent="0" lvl="6" rtl="0" algn="ctr">
              <a:spcBef>
                <a:spcPts val="0"/>
              </a:spcBef>
              <a:buClr>
                <a:schemeClr val="dk1"/>
              </a:buClr>
              <a:buFont typeface="Arial"/>
              <a:buNone/>
              <a:defRPr sz="11200">
                <a:solidFill>
                  <a:schemeClr val="dk1"/>
                </a:solidFill>
              </a:defRPr>
            </a:lvl7pPr>
            <a:lvl8pPr indent="0" lvl="7" rtl="0" algn="ctr">
              <a:spcBef>
                <a:spcPts val="0"/>
              </a:spcBef>
              <a:buClr>
                <a:schemeClr val="dk1"/>
              </a:buClr>
              <a:buFont typeface="Arial"/>
              <a:buNone/>
              <a:defRPr sz="11200">
                <a:solidFill>
                  <a:schemeClr val="dk1"/>
                </a:solidFill>
              </a:defRPr>
            </a:lvl8pPr>
            <a:lvl9pPr indent="0" lvl="8" rtl="0" algn="ctr">
              <a:spcBef>
                <a:spcPts val="0"/>
              </a:spcBef>
              <a:buClr>
                <a:schemeClr val="dk1"/>
              </a:buClr>
              <a:buFont typeface="Arial"/>
              <a:buNone/>
              <a:defRPr sz="11200">
                <a:solidFill>
                  <a:schemeClr val="dk1"/>
                </a:solidFill>
              </a:defRPr>
            </a:lvl9pPr>
          </a:lstStyle>
          <a:p/>
        </p:txBody>
      </p:sp>
      <p:sp>
        <p:nvSpPr>
          <p:cNvPr id="17" name="Shape 17"/>
          <p:cNvSpPr txBox="1"/>
          <p:nvPr>
            <p:ph idx="1" type="subTitle"/>
          </p:nvPr>
        </p:nvSpPr>
        <p:spPr>
          <a:xfrm>
            <a:off x="708000" y="9327760"/>
            <a:ext cx="10787100" cy="32937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FAFAFA"/>
              </a:buClr>
              <a:buFont typeface="Roboto"/>
              <a:buNone/>
              <a:defRPr b="0" i="0" sz="5600" u="none" cap="none" strike="noStrike">
                <a:solidFill>
                  <a:srgbClr val="FAFAFA"/>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9pPr>
          </a:lstStyle>
          <a:p/>
        </p:txBody>
      </p:sp>
      <p:sp>
        <p:nvSpPr>
          <p:cNvPr id="18" name="Shape 18"/>
          <p:cNvSpPr txBox="1"/>
          <p:nvPr>
            <p:ph idx="3" type="subTitle"/>
          </p:nvPr>
        </p:nvSpPr>
        <p:spPr>
          <a:xfrm>
            <a:off x="708000" y="1504333"/>
            <a:ext cx="10787100" cy="13977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424242"/>
              </a:buClr>
              <a:buFont typeface="Roboto"/>
              <a:buNone/>
              <a:defRPr b="0" i="0" sz="4300" u="none" cap="none" strike="noStrike">
                <a:solidFill>
                  <a:srgbClr val="FAFAFA"/>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4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37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9pPr>
          </a:lstStyle>
          <a:p/>
        </p:txBody>
      </p:sp>
      <p:sp>
        <p:nvSpPr>
          <p:cNvPr id="19" name="Shape 19"/>
          <p:cNvSpPr txBox="1"/>
          <p:nvPr>
            <p:ph idx="4"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p>
        </p:txBody>
      </p:sp>
      <p:sp>
        <p:nvSpPr>
          <p:cNvPr id="20" name="Shape 20"/>
          <p:cNvSpPr txBox="1"/>
          <p:nvPr/>
        </p:nvSpPr>
        <p:spPr>
          <a:xfrm>
            <a:off x="6351166" y="12697000"/>
            <a:ext cx="14124900" cy="6129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r>
              <a:rPr b="1" i="0" lang="en-US" sz="2700" u="none" cap="none" strike="noStrike">
                <a:solidFill>
                  <a:srgbClr val="757575"/>
                </a:solidFill>
                <a:latin typeface="Roboto"/>
                <a:ea typeface="Roboto"/>
                <a:cs typeface="Roboto"/>
                <a:sym typeface="Roboto"/>
              </a:rPr>
              <a:t>Progressive Web Apps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1" name="Shape 51"/>
        <p:cNvGrpSpPr/>
        <p:nvPr/>
      </p:nvGrpSpPr>
      <p:grpSpPr>
        <a:xfrm>
          <a:off x="0" y="0"/>
          <a:ext cx="0" cy="0"/>
          <a:chOff x="0" y="0"/>
          <a:chExt cx="0" cy="0"/>
        </a:xfrm>
      </p:grpSpPr>
      <p:sp>
        <p:nvSpPr>
          <p:cNvPr id="52" name="Shape 52"/>
          <p:cNvSpPr txBox="1"/>
          <p:nvPr>
            <p:ph idx="1" type="body"/>
          </p:nvPr>
        </p:nvSpPr>
        <p:spPr>
          <a:xfrm>
            <a:off x="831200" y="10449592"/>
            <a:ext cx="15996900" cy="16136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424242"/>
              </a:buClr>
              <a:buFont typeface="Roboto"/>
              <a:buNone/>
              <a:defRPr b="0" i="0" sz="6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4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37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9pPr>
          </a:lstStyle>
          <a:p/>
        </p:txBody>
      </p:sp>
      <p:sp>
        <p:nvSpPr>
          <p:cNvPr id="53" name="Shape 53"/>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4" name="Shape 54"/>
        <p:cNvGrpSpPr/>
        <p:nvPr/>
      </p:nvGrpSpPr>
      <p:grpSpPr>
        <a:xfrm>
          <a:off x="0" y="0"/>
          <a:ext cx="0" cy="0"/>
          <a:chOff x="0" y="0"/>
          <a:chExt cx="0" cy="0"/>
        </a:xfrm>
      </p:grpSpPr>
      <p:sp>
        <p:nvSpPr>
          <p:cNvPr id="55" name="Shape 55"/>
          <p:cNvSpPr txBox="1"/>
          <p:nvPr>
            <p:ph type="title"/>
          </p:nvPr>
        </p:nvSpPr>
        <p:spPr>
          <a:xfrm>
            <a:off x="831200" y="2949666"/>
            <a:ext cx="22721700" cy="52359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304FFE"/>
              </a:buClr>
              <a:buFont typeface="Roboto"/>
              <a:buNone/>
              <a:defRPr b="1" i="0" sz="32000" u="none" cap="none" strike="noStrike">
                <a:solidFill>
                  <a:srgbClr val="304FFE"/>
                </a:solidFill>
                <a:latin typeface="Roboto"/>
                <a:ea typeface="Roboto"/>
                <a:cs typeface="Roboto"/>
                <a:sym typeface="Roboto"/>
              </a:defRPr>
            </a:lvl1pPr>
            <a:lvl2pPr indent="0" lvl="1" rtl="0" algn="ctr">
              <a:spcBef>
                <a:spcPts val="0"/>
              </a:spcBef>
              <a:buClr>
                <a:schemeClr val="dk1"/>
              </a:buClr>
              <a:buFont typeface="Arial"/>
              <a:buNone/>
              <a:defRPr sz="32000">
                <a:solidFill>
                  <a:schemeClr val="dk1"/>
                </a:solidFill>
              </a:defRPr>
            </a:lvl2pPr>
            <a:lvl3pPr indent="0" lvl="2" rtl="0" algn="ctr">
              <a:spcBef>
                <a:spcPts val="0"/>
              </a:spcBef>
              <a:buClr>
                <a:schemeClr val="dk1"/>
              </a:buClr>
              <a:buFont typeface="Arial"/>
              <a:buNone/>
              <a:defRPr sz="32000">
                <a:solidFill>
                  <a:schemeClr val="dk1"/>
                </a:solidFill>
              </a:defRPr>
            </a:lvl3pPr>
            <a:lvl4pPr indent="0" lvl="3" rtl="0" algn="ctr">
              <a:spcBef>
                <a:spcPts val="0"/>
              </a:spcBef>
              <a:buClr>
                <a:schemeClr val="dk1"/>
              </a:buClr>
              <a:buFont typeface="Arial"/>
              <a:buNone/>
              <a:defRPr sz="32000">
                <a:solidFill>
                  <a:schemeClr val="dk1"/>
                </a:solidFill>
              </a:defRPr>
            </a:lvl4pPr>
            <a:lvl5pPr indent="0" lvl="4" rtl="0" algn="ctr">
              <a:spcBef>
                <a:spcPts val="0"/>
              </a:spcBef>
              <a:buClr>
                <a:schemeClr val="dk1"/>
              </a:buClr>
              <a:buFont typeface="Arial"/>
              <a:buNone/>
              <a:defRPr sz="32000">
                <a:solidFill>
                  <a:schemeClr val="dk1"/>
                </a:solidFill>
              </a:defRPr>
            </a:lvl5pPr>
            <a:lvl6pPr indent="0" lvl="5" rtl="0" algn="ctr">
              <a:spcBef>
                <a:spcPts val="0"/>
              </a:spcBef>
              <a:buClr>
                <a:schemeClr val="dk1"/>
              </a:buClr>
              <a:buFont typeface="Arial"/>
              <a:buNone/>
              <a:defRPr sz="32000">
                <a:solidFill>
                  <a:schemeClr val="dk1"/>
                </a:solidFill>
              </a:defRPr>
            </a:lvl6pPr>
            <a:lvl7pPr indent="0" lvl="6" rtl="0" algn="ctr">
              <a:spcBef>
                <a:spcPts val="0"/>
              </a:spcBef>
              <a:buClr>
                <a:schemeClr val="dk1"/>
              </a:buClr>
              <a:buFont typeface="Arial"/>
              <a:buNone/>
              <a:defRPr sz="32000">
                <a:solidFill>
                  <a:schemeClr val="dk1"/>
                </a:solidFill>
              </a:defRPr>
            </a:lvl7pPr>
            <a:lvl8pPr indent="0" lvl="7" rtl="0" algn="ctr">
              <a:spcBef>
                <a:spcPts val="0"/>
              </a:spcBef>
              <a:buClr>
                <a:schemeClr val="dk1"/>
              </a:buClr>
              <a:buFont typeface="Arial"/>
              <a:buNone/>
              <a:defRPr sz="32000">
                <a:solidFill>
                  <a:schemeClr val="dk1"/>
                </a:solidFill>
              </a:defRPr>
            </a:lvl8pPr>
            <a:lvl9pPr indent="0" lvl="8" rtl="0" algn="ctr">
              <a:spcBef>
                <a:spcPts val="0"/>
              </a:spcBef>
              <a:buClr>
                <a:schemeClr val="dk1"/>
              </a:buClr>
              <a:buFont typeface="Arial"/>
              <a:buNone/>
              <a:defRPr sz="32000">
                <a:solidFill>
                  <a:schemeClr val="dk1"/>
                </a:solidFill>
              </a:defRPr>
            </a:lvl9pPr>
          </a:lstStyle>
          <a:p/>
        </p:txBody>
      </p:sp>
      <p:sp>
        <p:nvSpPr>
          <p:cNvPr id="56" name="Shape 56"/>
          <p:cNvSpPr txBox="1"/>
          <p:nvPr>
            <p:ph idx="1" type="body"/>
          </p:nvPr>
        </p:nvSpPr>
        <p:spPr>
          <a:xfrm>
            <a:off x="831200" y="8405932"/>
            <a:ext cx="22721700" cy="3468899"/>
          </a:xfrm>
          <a:prstGeom prst="rect">
            <a:avLst/>
          </a:prstGeom>
          <a:noFill/>
          <a:ln>
            <a:noFill/>
          </a:ln>
        </p:spPr>
        <p:txBody>
          <a:bodyPr anchorCtr="0" anchor="t" bIns="91425" lIns="91425" rIns="91425" tIns="91425"/>
          <a:lstStyle>
            <a:lvl1pPr indent="0" lvl="0" marL="0" marR="0" rtl="0" algn="ctr">
              <a:lnSpc>
                <a:spcPct val="150000"/>
              </a:lnSpc>
              <a:spcBef>
                <a:spcPts val="0"/>
              </a:spcBef>
              <a:spcAft>
                <a:spcPts val="0"/>
              </a:spcAft>
              <a:buClr>
                <a:srgbClr val="424242"/>
              </a:buClr>
              <a:buFont typeface="Roboto"/>
              <a:buNone/>
              <a:defRPr b="0" i="0" sz="6400" u="none" cap="none" strike="noStrike">
                <a:solidFill>
                  <a:srgbClr val="424242"/>
                </a:solidFill>
                <a:latin typeface="Roboto"/>
                <a:ea typeface="Roboto"/>
                <a:cs typeface="Roboto"/>
                <a:sym typeface="Roboto"/>
              </a:defRPr>
            </a:lvl1pPr>
            <a:lvl2pPr indent="0" lvl="1" marL="457200" marR="0" rtl="0" algn="ctr">
              <a:lnSpc>
                <a:spcPct val="150000"/>
              </a:lnSpc>
              <a:spcBef>
                <a:spcPts val="0"/>
              </a:spcBef>
              <a:spcAft>
                <a:spcPts val="0"/>
              </a:spcAft>
              <a:buClr>
                <a:srgbClr val="424242"/>
              </a:buClr>
              <a:buFont typeface="Roboto"/>
              <a:buNone/>
              <a:defRPr b="0" i="0" sz="4800" u="none" cap="none" strike="noStrike">
                <a:solidFill>
                  <a:srgbClr val="424242"/>
                </a:solidFill>
                <a:latin typeface="Roboto"/>
                <a:ea typeface="Roboto"/>
                <a:cs typeface="Roboto"/>
                <a:sym typeface="Roboto"/>
              </a:defRPr>
            </a:lvl2pPr>
            <a:lvl3pPr indent="0" lvl="2" marL="914400" marR="0" rtl="0" algn="ctr">
              <a:lnSpc>
                <a:spcPct val="150000"/>
              </a:lnSpc>
              <a:spcBef>
                <a:spcPts val="0"/>
              </a:spcBef>
              <a:spcAft>
                <a:spcPts val="0"/>
              </a:spcAft>
              <a:buClr>
                <a:srgbClr val="424242"/>
              </a:buClr>
              <a:buFont typeface="Roboto"/>
              <a:buNone/>
              <a:defRPr b="0" i="0" sz="3700" u="none" cap="none" strike="noStrike">
                <a:solidFill>
                  <a:srgbClr val="424242"/>
                </a:solidFill>
                <a:latin typeface="Roboto"/>
                <a:ea typeface="Roboto"/>
                <a:cs typeface="Roboto"/>
                <a:sym typeface="Roboto"/>
              </a:defRPr>
            </a:lvl3pPr>
            <a:lvl4pPr indent="0" lvl="3" marL="1371600" marR="0" rtl="0" algn="ctr">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4pPr>
            <a:lvl5pPr indent="0" lvl="4" marL="1828800" marR="0" rtl="0" algn="ctr">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5pPr>
            <a:lvl6pPr indent="0" lvl="5" marL="2286000" marR="0" rtl="0" algn="ctr">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6pPr>
            <a:lvl7pPr indent="0" lvl="6" marL="2743200" marR="0" rtl="0" algn="ctr">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7pPr>
            <a:lvl8pPr indent="0" lvl="7" marL="3200400" marR="0" rtl="0" algn="ctr">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8pPr>
            <a:lvl9pPr indent="0" lvl="8" marL="3657600" marR="0" rtl="0" algn="ctr">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9pPr>
          </a:lstStyle>
          <a:p/>
        </p:txBody>
      </p:sp>
      <p:sp>
        <p:nvSpPr>
          <p:cNvPr id="57" name="Shape 57"/>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spTree>
      <p:nvGrpSpPr>
        <p:cNvPr id="58" name="Shape 58"/>
        <p:cNvGrpSpPr/>
        <p:nvPr/>
      </p:nvGrpSpPr>
      <p:grpSpPr>
        <a:xfrm>
          <a:off x="0" y="0"/>
          <a:ext cx="0" cy="0"/>
          <a:chOff x="0" y="0"/>
          <a:chExt cx="0" cy="0"/>
        </a:xfrm>
      </p:grpSpPr>
      <p:sp>
        <p:nvSpPr>
          <p:cNvPr id="59" name="Shape 59"/>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pic>
        <p:nvPicPr>
          <p:cNvPr descr="PWA-split.png" id="60" name="Shape 60"/>
          <p:cNvPicPr preferRelativeResize="0"/>
          <p:nvPr/>
        </p:nvPicPr>
        <p:blipFill rotWithShape="1">
          <a:blip r:embed="rId2">
            <a:alphaModFix/>
          </a:blip>
          <a:srcRect b="0" l="0" r="0" t="0"/>
          <a:stretch/>
        </p:blipFill>
        <p:spPr>
          <a:xfrm>
            <a:off x="0" y="0"/>
            <a:ext cx="24384000" cy="13716000"/>
          </a:xfrm>
          <a:prstGeom prst="rect">
            <a:avLst/>
          </a:prstGeom>
          <a:noFill/>
          <a:ln>
            <a:noFill/>
          </a:ln>
        </p:spPr>
      </p:pic>
      <p:sp>
        <p:nvSpPr>
          <p:cNvPr id="61" name="Shape 61"/>
          <p:cNvSpPr txBox="1"/>
          <p:nvPr>
            <p:ph idx="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p>
        </p:txBody>
      </p:sp>
      <p:sp>
        <p:nvSpPr>
          <p:cNvPr id="62" name="Shape 62"/>
          <p:cNvSpPr txBox="1"/>
          <p:nvPr/>
        </p:nvSpPr>
        <p:spPr>
          <a:xfrm>
            <a:off x="6351166" y="12697000"/>
            <a:ext cx="14124900" cy="6129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r>
              <a:rPr b="1" i="0" lang="en-US" sz="2700" u="none" cap="none" strike="noStrike">
                <a:solidFill>
                  <a:srgbClr val="757575"/>
                </a:solidFill>
                <a:latin typeface="Roboto"/>
                <a:ea typeface="Roboto"/>
                <a:cs typeface="Roboto"/>
                <a:sym typeface="Roboto"/>
              </a:rPr>
              <a:t>Progressive Web Apps   </a:t>
            </a:r>
          </a:p>
        </p:txBody>
      </p:sp>
      <p:sp>
        <p:nvSpPr>
          <p:cNvPr id="63" name="Shape 63"/>
          <p:cNvSpPr txBox="1"/>
          <p:nvPr>
            <p:ph type="title"/>
          </p:nvPr>
        </p:nvSpPr>
        <p:spPr>
          <a:xfrm>
            <a:off x="708000" y="3288466"/>
            <a:ext cx="10787100" cy="39528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304FFE"/>
              </a:buClr>
              <a:buFont typeface="Roboto"/>
              <a:buNone/>
              <a:defRPr b="1" i="0" sz="11200" u="none" cap="none" strike="noStrike">
                <a:solidFill>
                  <a:srgbClr val="304FFE"/>
                </a:solidFill>
                <a:latin typeface="Roboto"/>
                <a:ea typeface="Roboto"/>
                <a:cs typeface="Roboto"/>
                <a:sym typeface="Roboto"/>
              </a:defRPr>
            </a:lvl1pPr>
            <a:lvl2pPr indent="0" lvl="1" rtl="0" algn="ctr">
              <a:spcBef>
                <a:spcPts val="0"/>
              </a:spcBef>
              <a:buClr>
                <a:schemeClr val="dk1"/>
              </a:buClr>
              <a:buFont typeface="Arial"/>
              <a:buNone/>
              <a:defRPr sz="11200">
                <a:solidFill>
                  <a:schemeClr val="dk1"/>
                </a:solidFill>
              </a:defRPr>
            </a:lvl2pPr>
            <a:lvl3pPr indent="0" lvl="2" rtl="0" algn="ctr">
              <a:spcBef>
                <a:spcPts val="0"/>
              </a:spcBef>
              <a:buClr>
                <a:schemeClr val="dk1"/>
              </a:buClr>
              <a:buFont typeface="Arial"/>
              <a:buNone/>
              <a:defRPr sz="11200">
                <a:solidFill>
                  <a:schemeClr val="dk1"/>
                </a:solidFill>
              </a:defRPr>
            </a:lvl3pPr>
            <a:lvl4pPr indent="0" lvl="3" rtl="0" algn="ctr">
              <a:spcBef>
                <a:spcPts val="0"/>
              </a:spcBef>
              <a:buClr>
                <a:schemeClr val="dk1"/>
              </a:buClr>
              <a:buFont typeface="Arial"/>
              <a:buNone/>
              <a:defRPr sz="11200">
                <a:solidFill>
                  <a:schemeClr val="dk1"/>
                </a:solidFill>
              </a:defRPr>
            </a:lvl4pPr>
            <a:lvl5pPr indent="0" lvl="4" rtl="0" algn="ctr">
              <a:spcBef>
                <a:spcPts val="0"/>
              </a:spcBef>
              <a:buClr>
                <a:schemeClr val="dk1"/>
              </a:buClr>
              <a:buFont typeface="Arial"/>
              <a:buNone/>
              <a:defRPr sz="11200">
                <a:solidFill>
                  <a:schemeClr val="dk1"/>
                </a:solidFill>
              </a:defRPr>
            </a:lvl5pPr>
            <a:lvl6pPr indent="0" lvl="5" rtl="0" algn="ctr">
              <a:spcBef>
                <a:spcPts val="0"/>
              </a:spcBef>
              <a:buClr>
                <a:schemeClr val="dk1"/>
              </a:buClr>
              <a:buFont typeface="Arial"/>
              <a:buNone/>
              <a:defRPr sz="11200">
                <a:solidFill>
                  <a:schemeClr val="dk1"/>
                </a:solidFill>
              </a:defRPr>
            </a:lvl6pPr>
            <a:lvl7pPr indent="0" lvl="6" rtl="0" algn="ctr">
              <a:spcBef>
                <a:spcPts val="0"/>
              </a:spcBef>
              <a:buClr>
                <a:schemeClr val="dk1"/>
              </a:buClr>
              <a:buFont typeface="Arial"/>
              <a:buNone/>
              <a:defRPr sz="11200">
                <a:solidFill>
                  <a:schemeClr val="dk1"/>
                </a:solidFill>
              </a:defRPr>
            </a:lvl7pPr>
            <a:lvl8pPr indent="0" lvl="7" rtl="0" algn="ctr">
              <a:spcBef>
                <a:spcPts val="0"/>
              </a:spcBef>
              <a:buClr>
                <a:schemeClr val="dk1"/>
              </a:buClr>
              <a:buFont typeface="Arial"/>
              <a:buNone/>
              <a:defRPr sz="11200">
                <a:solidFill>
                  <a:schemeClr val="dk1"/>
                </a:solidFill>
              </a:defRPr>
            </a:lvl8pPr>
            <a:lvl9pPr indent="0" lvl="8" rtl="0" algn="ctr">
              <a:spcBef>
                <a:spcPts val="0"/>
              </a:spcBef>
              <a:buClr>
                <a:schemeClr val="dk1"/>
              </a:buClr>
              <a:buFont typeface="Arial"/>
              <a:buNone/>
              <a:defRPr sz="11200">
                <a:solidFill>
                  <a:schemeClr val="dk1"/>
                </a:solidFill>
              </a:defRPr>
            </a:lvl9pPr>
          </a:lstStyle>
          <a:p/>
        </p:txBody>
      </p:sp>
      <p:sp>
        <p:nvSpPr>
          <p:cNvPr id="64" name="Shape 64"/>
          <p:cNvSpPr txBox="1"/>
          <p:nvPr>
            <p:ph idx="1" type="subTitle"/>
          </p:nvPr>
        </p:nvSpPr>
        <p:spPr>
          <a:xfrm>
            <a:off x="708000" y="7474865"/>
            <a:ext cx="10787100" cy="32937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Font typeface="Roboto"/>
              <a:buNone/>
              <a:defRPr b="0" i="0" sz="5600" u="none" cap="none" strike="noStrike">
                <a:solidFill>
                  <a:srgbClr val="424242"/>
                </a:solidFill>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spTree>
      <p:nvGrpSpPr>
        <p:cNvPr id="65" name="Shape 6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6">
    <p:spTree>
      <p:nvGrpSpPr>
        <p:cNvPr id="66" name="Shape 6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blank">
    <p:bg>
      <p:bgPr>
        <a:solidFill>
          <a:srgbClr val="222222"/>
        </a:solidFill>
      </p:bgPr>
    </p:bg>
    <p:spTree>
      <p:nvGrpSpPr>
        <p:cNvPr id="70" name="Shape 70"/>
        <p:cNvGrpSpPr/>
        <p:nvPr/>
      </p:nvGrpSpPr>
      <p:grpSpPr>
        <a:xfrm>
          <a:off x="0" y="0"/>
          <a:ext cx="0" cy="0"/>
          <a:chOff x="0" y="0"/>
          <a:chExt cx="0" cy="0"/>
        </a:xfrm>
      </p:grpSpPr>
      <p:pic>
        <p:nvPicPr>
          <p:cNvPr id="71" name="Shape 71"/>
          <p:cNvPicPr preferRelativeResize="0"/>
          <p:nvPr/>
        </p:nvPicPr>
        <p:blipFill rotWithShape="1">
          <a:blip r:embed="rId2">
            <a:alphaModFix/>
          </a:blip>
          <a:srcRect b="0" l="0" r="0" t="0"/>
          <a:stretch/>
        </p:blipFill>
        <p:spPr>
          <a:xfrm>
            <a:off x="22555400" y="11709771"/>
            <a:ext cx="1264200" cy="1528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ample Light Slide">
    <p:spTree>
      <p:nvGrpSpPr>
        <p:cNvPr id="72" name="Shape 72"/>
        <p:cNvGrpSpPr/>
        <p:nvPr/>
      </p:nvGrpSpPr>
      <p:grpSpPr>
        <a:xfrm>
          <a:off x="0" y="0"/>
          <a:ext cx="0" cy="0"/>
          <a:chOff x="0" y="0"/>
          <a:chExt cx="0" cy="0"/>
        </a:xfrm>
      </p:grpSpPr>
      <p:pic>
        <p:nvPicPr>
          <p:cNvPr id="73" name="Shape 73"/>
          <p:cNvPicPr preferRelativeResize="0"/>
          <p:nvPr/>
        </p:nvPicPr>
        <p:blipFill rotWithShape="1">
          <a:blip r:embed="rId2">
            <a:alphaModFix/>
          </a:blip>
          <a:srcRect b="0" l="0" r="0" t="0"/>
          <a:stretch/>
        </p:blipFill>
        <p:spPr>
          <a:xfrm>
            <a:off x="22587362" y="11764952"/>
            <a:ext cx="1200299" cy="14510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with text 1">
    <p:bg>
      <p:bgPr>
        <a:solidFill>
          <a:srgbClr val="222222"/>
        </a:solidFill>
      </p:bgPr>
    </p:bg>
    <p:spTree>
      <p:nvGrpSpPr>
        <p:cNvPr id="74" name="Shape 74"/>
        <p:cNvGrpSpPr/>
        <p:nvPr/>
      </p:nvGrpSpPr>
      <p:grpSpPr>
        <a:xfrm>
          <a:off x="0" y="0"/>
          <a:ext cx="0" cy="0"/>
          <a:chOff x="0" y="0"/>
          <a:chExt cx="0" cy="0"/>
        </a:xfrm>
      </p:grpSpPr>
      <p:sp>
        <p:nvSpPr>
          <p:cNvPr id="75" name="Shape 75"/>
          <p:cNvSpPr/>
          <p:nvPr/>
        </p:nvSpPr>
        <p:spPr>
          <a:xfrm>
            <a:off x="0" y="0"/>
            <a:ext cx="12127199" cy="13716000"/>
          </a:xfrm>
          <a:prstGeom prst="rect">
            <a:avLst/>
          </a:prstGeom>
          <a:solidFill>
            <a:srgbClr val="FFFFFF"/>
          </a:solidFill>
          <a:ln>
            <a:noFill/>
          </a:ln>
        </p:spPr>
        <p:txBody>
          <a:bodyPr anchorCtr="0" anchor="t" bIns="0" lIns="0" rIns="0" tIns="0">
            <a:noAutofit/>
          </a:bodyPr>
          <a:lstStyle/>
          <a:p>
            <a:pPr indent="0" lvl="0" marL="0" marR="0" rtl="0" algn="l">
              <a:lnSpc>
                <a:spcPct val="9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76" name="Shape 76"/>
          <p:cNvPicPr preferRelativeResize="0"/>
          <p:nvPr/>
        </p:nvPicPr>
        <p:blipFill rotWithShape="1">
          <a:blip r:embed="rId2">
            <a:alphaModFix/>
          </a:blip>
          <a:srcRect b="0" l="0" r="0" t="0"/>
          <a:stretch/>
        </p:blipFill>
        <p:spPr>
          <a:xfrm>
            <a:off x="22555400" y="11709771"/>
            <a:ext cx="1264200" cy="1528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6">
    <p:spTree>
      <p:nvGrpSpPr>
        <p:cNvPr id="77" name="Shape 7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 Blank">
    <p:spTree>
      <p:nvGrpSpPr>
        <p:cNvPr id="78" name="Shape 7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21" name="Shape 21"/>
        <p:cNvGrpSpPr/>
        <p:nvPr/>
      </p:nvGrpSpPr>
      <p:grpSpPr>
        <a:xfrm>
          <a:off x="0" y="0"/>
          <a:ext cx="0" cy="0"/>
          <a:chOff x="0" y="0"/>
          <a:chExt cx="0" cy="0"/>
        </a:xfrm>
      </p:grpSpPr>
      <p:sp>
        <p:nvSpPr>
          <p:cNvPr id="22" name="Shape 22"/>
          <p:cNvSpPr txBox="1"/>
          <p:nvPr>
            <p:ph type="title"/>
          </p:nvPr>
        </p:nvSpPr>
        <p:spPr>
          <a:xfrm>
            <a:off x="1307333" y="1200400"/>
            <a:ext cx="16980899" cy="10908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304FFE"/>
              </a:buClr>
              <a:buFont typeface="Roboto"/>
              <a:buNone/>
              <a:defRPr b="1" i="0" sz="12800" u="none" cap="none" strike="noStrike">
                <a:solidFill>
                  <a:srgbClr val="304FFE"/>
                </a:solidFill>
                <a:latin typeface="Roboto"/>
                <a:ea typeface="Roboto"/>
                <a:cs typeface="Roboto"/>
                <a:sym typeface="Roboto"/>
              </a:defRPr>
            </a:lvl1pPr>
            <a:lvl2pPr indent="0" lvl="1" rtl="0">
              <a:spcBef>
                <a:spcPts val="0"/>
              </a:spcBef>
              <a:buClr>
                <a:schemeClr val="dk1"/>
              </a:buClr>
              <a:buFont typeface="Arial"/>
              <a:buNone/>
              <a:defRPr sz="12800">
                <a:solidFill>
                  <a:schemeClr val="dk1"/>
                </a:solidFill>
              </a:defRPr>
            </a:lvl2pPr>
            <a:lvl3pPr indent="0" lvl="2" rtl="0">
              <a:spcBef>
                <a:spcPts val="0"/>
              </a:spcBef>
              <a:buClr>
                <a:schemeClr val="dk1"/>
              </a:buClr>
              <a:buFont typeface="Arial"/>
              <a:buNone/>
              <a:defRPr sz="12800">
                <a:solidFill>
                  <a:schemeClr val="dk1"/>
                </a:solidFill>
              </a:defRPr>
            </a:lvl3pPr>
            <a:lvl4pPr indent="0" lvl="3" rtl="0">
              <a:spcBef>
                <a:spcPts val="0"/>
              </a:spcBef>
              <a:buClr>
                <a:schemeClr val="dk1"/>
              </a:buClr>
              <a:buFont typeface="Arial"/>
              <a:buNone/>
              <a:defRPr sz="12800">
                <a:solidFill>
                  <a:schemeClr val="dk1"/>
                </a:solidFill>
              </a:defRPr>
            </a:lvl4pPr>
            <a:lvl5pPr indent="0" lvl="4" rtl="0">
              <a:spcBef>
                <a:spcPts val="0"/>
              </a:spcBef>
              <a:buClr>
                <a:schemeClr val="dk1"/>
              </a:buClr>
              <a:buFont typeface="Arial"/>
              <a:buNone/>
              <a:defRPr sz="12800">
                <a:solidFill>
                  <a:schemeClr val="dk1"/>
                </a:solidFill>
              </a:defRPr>
            </a:lvl5pPr>
            <a:lvl6pPr indent="0" lvl="5" rtl="0">
              <a:spcBef>
                <a:spcPts val="0"/>
              </a:spcBef>
              <a:buClr>
                <a:schemeClr val="dk1"/>
              </a:buClr>
              <a:buFont typeface="Arial"/>
              <a:buNone/>
              <a:defRPr sz="12800">
                <a:solidFill>
                  <a:schemeClr val="dk1"/>
                </a:solidFill>
              </a:defRPr>
            </a:lvl6pPr>
            <a:lvl7pPr indent="0" lvl="6" rtl="0">
              <a:spcBef>
                <a:spcPts val="0"/>
              </a:spcBef>
              <a:buClr>
                <a:schemeClr val="dk1"/>
              </a:buClr>
              <a:buFont typeface="Arial"/>
              <a:buNone/>
              <a:defRPr sz="12800">
                <a:solidFill>
                  <a:schemeClr val="dk1"/>
                </a:solidFill>
              </a:defRPr>
            </a:lvl7pPr>
            <a:lvl8pPr indent="0" lvl="7" rtl="0">
              <a:spcBef>
                <a:spcPts val="0"/>
              </a:spcBef>
              <a:buClr>
                <a:schemeClr val="dk1"/>
              </a:buClr>
              <a:buFont typeface="Arial"/>
              <a:buNone/>
              <a:defRPr sz="12800">
                <a:solidFill>
                  <a:schemeClr val="dk1"/>
                </a:solidFill>
              </a:defRPr>
            </a:lvl8pPr>
            <a:lvl9pPr indent="0" lvl="8" rtl="0">
              <a:spcBef>
                <a:spcPts val="0"/>
              </a:spcBef>
              <a:buClr>
                <a:schemeClr val="dk1"/>
              </a:buClr>
              <a:buFont typeface="Arial"/>
              <a:buNone/>
              <a:defRPr sz="12800">
                <a:solidFill>
                  <a:schemeClr val="dk1"/>
                </a:solidFill>
              </a:defRPr>
            </a:lvl9pPr>
          </a:lstStyle>
          <a:p/>
        </p:txBody>
      </p:sp>
      <p:sp>
        <p:nvSpPr>
          <p:cNvPr id="23" name="Shape 23"/>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INTERNAL INSTRUCTIONS">
    <p:bg>
      <p:bgPr>
        <a:solidFill>
          <a:srgbClr val="B71C1C"/>
        </a:solidFill>
      </p:bgPr>
    </p:bg>
    <p:spTree>
      <p:nvGrpSpPr>
        <p:cNvPr id="79" name="Shape 79"/>
        <p:cNvGrpSpPr/>
        <p:nvPr/>
      </p:nvGrpSpPr>
      <p:grpSpPr>
        <a:xfrm>
          <a:off x="0" y="0"/>
          <a:ext cx="0" cy="0"/>
          <a:chOff x="0" y="0"/>
          <a:chExt cx="0" cy="0"/>
        </a:xfrm>
      </p:grpSpPr>
      <p:pic>
        <p:nvPicPr>
          <p:cNvPr id="80" name="Shape 80"/>
          <p:cNvPicPr preferRelativeResize="0"/>
          <p:nvPr/>
        </p:nvPicPr>
        <p:blipFill rotWithShape="1">
          <a:blip r:embed="rId2">
            <a:alphaModFix/>
          </a:blip>
          <a:srcRect b="0" l="0" r="0" t="0"/>
          <a:stretch/>
        </p:blipFill>
        <p:spPr>
          <a:xfrm>
            <a:off x="22555400" y="11709771"/>
            <a:ext cx="1264200" cy="15284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gway Side">
    <p:bg>
      <p:bgPr>
        <a:solidFill>
          <a:srgbClr val="0E9AAD"/>
        </a:solidFill>
      </p:bgPr>
    </p:bg>
    <p:spTree>
      <p:nvGrpSpPr>
        <p:cNvPr id="81" name="Shape 81"/>
        <p:cNvGrpSpPr/>
        <p:nvPr/>
      </p:nvGrpSpPr>
      <p:grpSpPr>
        <a:xfrm>
          <a:off x="0" y="0"/>
          <a:ext cx="0" cy="0"/>
          <a:chOff x="0" y="0"/>
          <a:chExt cx="0" cy="0"/>
        </a:xfrm>
      </p:grpSpPr>
      <p:sp>
        <p:nvSpPr>
          <p:cNvPr id="82" name="Shape 82"/>
          <p:cNvSpPr txBox="1"/>
          <p:nvPr>
            <p:ph type="title"/>
          </p:nvPr>
        </p:nvSpPr>
        <p:spPr>
          <a:xfrm>
            <a:off x="1997741" y="-76019"/>
            <a:ext cx="20388599" cy="138681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Font typeface="Arial"/>
              <a:buNone/>
              <a:defRPr sz="1800"/>
            </a:lvl2pPr>
            <a:lvl3pPr indent="0" lvl="2" marL="0" marR="0" rtl="0" algn="l">
              <a:spcBef>
                <a:spcPts val="0"/>
              </a:spcBef>
              <a:buFont typeface="Arial"/>
              <a:buNone/>
              <a:defRPr sz="1800"/>
            </a:lvl3pPr>
            <a:lvl4pPr indent="0" lvl="3" marL="0" marR="0" rtl="0" algn="l">
              <a:spcBef>
                <a:spcPts val="0"/>
              </a:spcBef>
              <a:buFont typeface="Arial"/>
              <a:buNone/>
              <a:defRPr sz="1800"/>
            </a:lvl4pPr>
            <a:lvl5pPr indent="0" lvl="4" marL="0" marR="0" rtl="0" algn="l">
              <a:spcBef>
                <a:spcPts val="0"/>
              </a:spcBef>
              <a:buFont typeface="Arial"/>
              <a:buNone/>
              <a:defRPr sz="1800"/>
            </a:lvl5pPr>
            <a:lvl6pPr indent="0" lvl="5" marL="0" marR="0" rtl="0" algn="l">
              <a:spcBef>
                <a:spcPts val="0"/>
              </a:spcBef>
              <a:buFont typeface="Arial"/>
              <a:buNone/>
              <a:defRPr sz="1800"/>
            </a:lvl6pPr>
            <a:lvl7pPr indent="0" lvl="6" marL="0" marR="0" rtl="0" algn="l">
              <a:spcBef>
                <a:spcPts val="0"/>
              </a:spcBef>
              <a:buFont typeface="Arial"/>
              <a:buNone/>
              <a:defRPr sz="1800"/>
            </a:lvl7pPr>
            <a:lvl8pPr indent="0" lvl="7" marL="0" marR="0" rtl="0" algn="l">
              <a:spcBef>
                <a:spcPts val="0"/>
              </a:spcBef>
              <a:buFont typeface="Arial"/>
              <a:buNone/>
              <a:defRPr sz="1800"/>
            </a:lvl8pPr>
            <a:lvl9pPr indent="0" lvl="8" marL="0" marR="0" rtl="0" algn="l">
              <a:spcBef>
                <a:spcPts val="0"/>
              </a:spcBef>
              <a:buFont typeface="Arial"/>
              <a:buNone/>
              <a:defRPr sz="1800"/>
            </a:lvl9pPr>
          </a:lstStyle>
          <a:p/>
        </p:txBody>
      </p:sp>
      <p:pic>
        <p:nvPicPr>
          <p:cNvPr id="83" name="Shape 83"/>
          <p:cNvPicPr preferRelativeResize="0"/>
          <p:nvPr/>
        </p:nvPicPr>
        <p:blipFill rotWithShape="1">
          <a:blip r:embed="rId2">
            <a:alphaModFix/>
          </a:blip>
          <a:srcRect b="0" l="0" r="0" t="0"/>
          <a:stretch/>
        </p:blipFill>
        <p:spPr>
          <a:xfrm>
            <a:off x="22555400" y="11709771"/>
            <a:ext cx="1264200" cy="15284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with text">
    <p:bg>
      <p:bgPr>
        <a:solidFill>
          <a:srgbClr val="222222"/>
        </a:solidFill>
      </p:bgPr>
    </p:bg>
    <p:spTree>
      <p:nvGrpSpPr>
        <p:cNvPr id="84" name="Shape 84"/>
        <p:cNvGrpSpPr/>
        <p:nvPr/>
      </p:nvGrpSpPr>
      <p:grpSpPr>
        <a:xfrm>
          <a:off x="0" y="0"/>
          <a:ext cx="0" cy="0"/>
          <a:chOff x="0" y="0"/>
          <a:chExt cx="0" cy="0"/>
        </a:xfrm>
      </p:grpSpPr>
      <p:sp>
        <p:nvSpPr>
          <p:cNvPr id="85" name="Shape 85"/>
          <p:cNvSpPr/>
          <p:nvPr/>
        </p:nvSpPr>
        <p:spPr>
          <a:xfrm>
            <a:off x="0" y="9227675"/>
            <a:ext cx="24384000" cy="4488299"/>
          </a:xfrm>
          <a:prstGeom prst="rect">
            <a:avLst/>
          </a:prstGeom>
          <a:solidFill>
            <a:srgbClr val="FFFFFF"/>
          </a:solidFill>
          <a:ln>
            <a:noFill/>
          </a:ln>
        </p:spPr>
        <p:txBody>
          <a:bodyPr anchorCtr="0" anchor="t" bIns="0" lIns="0" rIns="0" tIns="0">
            <a:noAutofit/>
          </a:bodyPr>
          <a:lstStyle/>
          <a:p>
            <a:pPr indent="0" lvl="0" marL="0" marR="0" rtl="0" algn="l">
              <a:lnSpc>
                <a:spcPct val="9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86" name="Shape 86"/>
          <p:cNvPicPr preferRelativeResize="0"/>
          <p:nvPr/>
        </p:nvPicPr>
        <p:blipFill rotWithShape="1">
          <a:blip r:embed="rId2">
            <a:alphaModFix/>
          </a:blip>
          <a:srcRect b="0" l="0" r="0" t="0"/>
          <a:stretch/>
        </p:blipFill>
        <p:spPr>
          <a:xfrm>
            <a:off x="21474928" y="11004075"/>
            <a:ext cx="1962600" cy="23726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hart Slide">
    <p:spTree>
      <p:nvGrpSpPr>
        <p:cNvPr id="87" name="Shape 87"/>
        <p:cNvGrpSpPr/>
        <p:nvPr/>
      </p:nvGrpSpPr>
      <p:grpSpPr>
        <a:xfrm>
          <a:off x="0" y="0"/>
          <a:ext cx="0" cy="0"/>
          <a:chOff x="0" y="0"/>
          <a:chExt cx="0" cy="0"/>
        </a:xfrm>
      </p:grpSpPr>
      <p:pic>
        <p:nvPicPr>
          <p:cNvPr id="88" name="Shape 88"/>
          <p:cNvPicPr preferRelativeResize="0"/>
          <p:nvPr/>
        </p:nvPicPr>
        <p:blipFill rotWithShape="1">
          <a:blip r:embed="rId2">
            <a:alphaModFix/>
          </a:blip>
          <a:srcRect b="0" l="0" r="0" t="0"/>
          <a:stretch/>
        </p:blipFill>
        <p:spPr>
          <a:xfrm>
            <a:off x="22587362" y="11764952"/>
            <a:ext cx="1200299" cy="14510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de Slide">
    <p:bg>
      <p:bgPr>
        <a:solidFill>
          <a:srgbClr val="445863"/>
        </a:solidFill>
      </p:bgPr>
    </p:bg>
    <p:spTree>
      <p:nvGrpSpPr>
        <p:cNvPr id="89" name="Shape 89"/>
        <p:cNvGrpSpPr/>
        <p:nvPr/>
      </p:nvGrpSpPr>
      <p:grpSpPr>
        <a:xfrm>
          <a:off x="0" y="0"/>
          <a:ext cx="0" cy="0"/>
          <a:chOff x="0" y="0"/>
          <a:chExt cx="0" cy="0"/>
        </a:xfrm>
      </p:grpSpPr>
      <p:sp>
        <p:nvSpPr>
          <p:cNvPr id="90" name="Shape 90"/>
          <p:cNvSpPr/>
          <p:nvPr/>
        </p:nvSpPr>
        <p:spPr>
          <a:xfrm>
            <a:off x="0" y="0"/>
            <a:ext cx="1193699" cy="13716000"/>
          </a:xfrm>
          <a:prstGeom prst="rect">
            <a:avLst/>
          </a:prstGeom>
          <a:solidFill>
            <a:srgbClr val="FFFFFF">
              <a:alpha val="29019"/>
            </a:srgbClr>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1" name="Shape 91"/>
          <p:cNvSpPr/>
          <p:nvPr/>
        </p:nvSpPr>
        <p:spPr>
          <a:xfrm flipH="1">
            <a:off x="1355500" y="0"/>
            <a:ext cx="139799" cy="13716000"/>
          </a:xfrm>
          <a:prstGeom prst="rect">
            <a:avLst/>
          </a:prstGeom>
          <a:solidFill>
            <a:srgbClr val="FFFFFF">
              <a:alpha val="29019"/>
            </a:srgbClr>
          </a:soli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92" name="Shape 92"/>
          <p:cNvPicPr preferRelativeResize="0"/>
          <p:nvPr/>
        </p:nvPicPr>
        <p:blipFill rotWithShape="1">
          <a:blip r:embed="rId2">
            <a:alphaModFix/>
          </a:blip>
          <a:srcRect b="0" l="0" r="0" t="0"/>
          <a:stretch/>
        </p:blipFill>
        <p:spPr>
          <a:xfrm>
            <a:off x="22555400" y="11709771"/>
            <a:ext cx="1264200" cy="15284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ntro">
    <p:bg>
      <p:bgPr>
        <a:solidFill>
          <a:srgbClr val="F6F9F8"/>
        </a:solidFill>
      </p:bgPr>
    </p:bg>
    <p:spTree>
      <p:nvGrpSpPr>
        <p:cNvPr id="93" name="Shape 93"/>
        <p:cNvGrpSpPr/>
        <p:nvPr/>
      </p:nvGrpSpPr>
      <p:grpSpPr>
        <a:xfrm>
          <a:off x="0" y="0"/>
          <a:ext cx="0" cy="0"/>
          <a:chOff x="0" y="0"/>
          <a:chExt cx="0" cy="0"/>
        </a:xfrm>
      </p:grpSpPr>
      <p:pic>
        <p:nvPicPr>
          <p:cNvPr id="94" name="Shape 94"/>
          <p:cNvPicPr preferRelativeResize="0"/>
          <p:nvPr/>
        </p:nvPicPr>
        <p:blipFill rotWithShape="1">
          <a:blip r:embed="rId2">
            <a:alphaModFix/>
          </a:blip>
          <a:srcRect b="0" l="0" r="0" t="0"/>
          <a:stretch/>
        </p:blipFill>
        <p:spPr>
          <a:xfrm>
            <a:off x="22587362" y="11764952"/>
            <a:ext cx="1200299" cy="14510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ample Dark Slide">
    <p:bg>
      <p:bgPr>
        <a:solidFill>
          <a:srgbClr val="445863"/>
        </a:solidFill>
      </p:bgPr>
    </p:bg>
    <p:spTree>
      <p:nvGrpSpPr>
        <p:cNvPr id="95" name="Shape 95"/>
        <p:cNvGrpSpPr/>
        <p:nvPr/>
      </p:nvGrpSpPr>
      <p:grpSpPr>
        <a:xfrm>
          <a:off x="0" y="0"/>
          <a:ext cx="0" cy="0"/>
          <a:chOff x="0" y="0"/>
          <a:chExt cx="0" cy="0"/>
        </a:xfrm>
      </p:grpSpPr>
      <p:pic>
        <p:nvPicPr>
          <p:cNvPr id="96" name="Shape 96"/>
          <p:cNvPicPr preferRelativeResize="0"/>
          <p:nvPr/>
        </p:nvPicPr>
        <p:blipFill rotWithShape="1">
          <a:blip r:embed="rId2">
            <a:alphaModFix/>
          </a:blip>
          <a:srcRect b="0" l="0" r="0" t="0"/>
          <a:stretch/>
        </p:blipFill>
        <p:spPr>
          <a:xfrm>
            <a:off x="22555400" y="11709771"/>
            <a:ext cx="1264200" cy="15284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void) Title, Subtitle, Bullets">
    <p:spTree>
      <p:nvGrpSpPr>
        <p:cNvPr id="97" name="Shape 97"/>
        <p:cNvGrpSpPr/>
        <p:nvPr/>
      </p:nvGrpSpPr>
      <p:grpSpPr>
        <a:xfrm>
          <a:off x="0" y="0"/>
          <a:ext cx="0" cy="0"/>
          <a:chOff x="0" y="0"/>
          <a:chExt cx="0" cy="0"/>
        </a:xfrm>
      </p:grpSpPr>
      <p:sp>
        <p:nvSpPr>
          <p:cNvPr id="98" name="Shape 98"/>
          <p:cNvSpPr txBox="1"/>
          <p:nvPr>
            <p:ph idx="1" type="body"/>
          </p:nvPr>
        </p:nvSpPr>
        <p:spPr>
          <a:xfrm>
            <a:off x="1989225" y="3342198"/>
            <a:ext cx="20372400" cy="103737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495300" lvl="1" marL="228600" marR="0" rtl="0" algn="l">
              <a:lnSpc>
                <a:spcPct val="115000"/>
              </a:lnSpc>
              <a:spcBef>
                <a:spcPts val="0"/>
              </a:spcBef>
              <a:spcAft>
                <a:spcPts val="0"/>
              </a:spcAft>
              <a:buClr>
                <a:srgbClr val="404040"/>
              </a:buClr>
              <a:buSzPct val="100000"/>
              <a:buFont typeface="Roboto"/>
              <a:buChar char="­"/>
              <a:defRPr b="0" i="0" sz="14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99" name="Shape 99"/>
          <p:cNvSpPr txBox="1"/>
          <p:nvPr>
            <p:ph type="title"/>
          </p:nvPr>
        </p:nvSpPr>
        <p:spPr>
          <a:xfrm>
            <a:off x="1989175" y="0"/>
            <a:ext cx="14239500" cy="20999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Font typeface="Arial"/>
              <a:buNone/>
              <a:defRPr sz="1800"/>
            </a:lvl2pPr>
            <a:lvl3pPr indent="0" lvl="2" marL="0" marR="0" rtl="0" algn="l">
              <a:spcBef>
                <a:spcPts val="0"/>
              </a:spcBef>
              <a:buFont typeface="Arial"/>
              <a:buNone/>
              <a:defRPr sz="1800"/>
            </a:lvl3pPr>
            <a:lvl4pPr indent="0" lvl="3" marL="0" marR="0" rtl="0" algn="l">
              <a:spcBef>
                <a:spcPts val="0"/>
              </a:spcBef>
              <a:buFont typeface="Arial"/>
              <a:buNone/>
              <a:defRPr sz="1800"/>
            </a:lvl4pPr>
            <a:lvl5pPr indent="0" lvl="4" marL="0" marR="0" rtl="0" algn="l">
              <a:spcBef>
                <a:spcPts val="0"/>
              </a:spcBef>
              <a:buFont typeface="Arial"/>
              <a:buNone/>
              <a:defRPr sz="1800"/>
            </a:lvl5pPr>
            <a:lvl6pPr indent="0" lvl="5" marL="0" marR="0" rtl="0" algn="l">
              <a:spcBef>
                <a:spcPts val="0"/>
              </a:spcBef>
              <a:buFont typeface="Arial"/>
              <a:buNone/>
              <a:defRPr sz="1800"/>
            </a:lvl6pPr>
            <a:lvl7pPr indent="0" lvl="6" marL="0" marR="0" rtl="0" algn="l">
              <a:spcBef>
                <a:spcPts val="0"/>
              </a:spcBef>
              <a:buFont typeface="Arial"/>
              <a:buNone/>
              <a:defRPr sz="1800"/>
            </a:lvl7pPr>
            <a:lvl8pPr indent="0" lvl="7" marL="0" marR="0" rtl="0" algn="l">
              <a:spcBef>
                <a:spcPts val="0"/>
              </a:spcBef>
              <a:buFont typeface="Arial"/>
              <a:buNone/>
              <a:defRPr sz="1800"/>
            </a:lvl8pPr>
            <a:lvl9pPr indent="0" lvl="8" marL="0" marR="0" rtl="0" algn="l">
              <a:spcBef>
                <a:spcPts val="0"/>
              </a:spcBef>
              <a:buFont typeface="Arial"/>
              <a:buNone/>
              <a:defRPr sz="1800"/>
            </a:lvl9pPr>
          </a:lstStyle>
          <a:p/>
        </p:txBody>
      </p:sp>
      <p:pic>
        <p:nvPicPr>
          <p:cNvPr id="100" name="Shape 100"/>
          <p:cNvPicPr preferRelativeResize="0"/>
          <p:nvPr/>
        </p:nvPicPr>
        <p:blipFill rotWithShape="1">
          <a:blip r:embed="rId2">
            <a:alphaModFix/>
          </a:blip>
          <a:srcRect b="0" l="0" r="0" t="0"/>
          <a:stretch/>
        </p:blipFill>
        <p:spPr>
          <a:xfrm>
            <a:off x="22587362" y="11764952"/>
            <a:ext cx="1200299" cy="14510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ank you">
    <p:bg>
      <p:bgPr>
        <a:solidFill>
          <a:srgbClr val="0E9AAD"/>
        </a:solidFill>
      </p:bgPr>
    </p:bg>
    <p:spTree>
      <p:nvGrpSpPr>
        <p:cNvPr id="101" name="Shape 101"/>
        <p:cNvGrpSpPr/>
        <p:nvPr/>
      </p:nvGrpSpPr>
      <p:grpSpPr>
        <a:xfrm>
          <a:off x="0" y="0"/>
          <a:ext cx="0" cy="0"/>
          <a:chOff x="0" y="0"/>
          <a:chExt cx="0" cy="0"/>
        </a:xfrm>
      </p:grpSpPr>
      <p:sp>
        <p:nvSpPr>
          <p:cNvPr id="102" name="Shape 102"/>
          <p:cNvSpPr txBox="1"/>
          <p:nvPr>
            <p:ph type="title"/>
          </p:nvPr>
        </p:nvSpPr>
        <p:spPr>
          <a:xfrm>
            <a:off x="1999406" y="3473123"/>
            <a:ext cx="16042200" cy="4653298"/>
          </a:xfrm>
          <a:prstGeom prst="rect">
            <a:avLst/>
          </a:prstGeom>
          <a:noFill/>
          <a:ln>
            <a:noFill/>
          </a:ln>
        </p:spPr>
        <p:txBody>
          <a:bodyPr anchorCtr="0" anchor="t" bIns="91425" lIns="91425" rIns="91425" tIns="91425"/>
          <a:lstStyle>
            <a:lvl1pPr indent="0" lvl="0" marL="0" marR="0" rtl="0" algn="l">
              <a:lnSpc>
                <a:spcPct val="8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Font typeface="Arial"/>
              <a:buNone/>
              <a:defRPr sz="1800"/>
            </a:lvl2pPr>
            <a:lvl3pPr indent="0" lvl="2" marL="0" marR="0" rtl="0" algn="l">
              <a:spcBef>
                <a:spcPts val="0"/>
              </a:spcBef>
              <a:buFont typeface="Arial"/>
              <a:buNone/>
              <a:defRPr sz="1800"/>
            </a:lvl3pPr>
            <a:lvl4pPr indent="0" lvl="3" marL="0" marR="0" rtl="0" algn="l">
              <a:spcBef>
                <a:spcPts val="0"/>
              </a:spcBef>
              <a:buFont typeface="Arial"/>
              <a:buNone/>
              <a:defRPr sz="1800"/>
            </a:lvl4pPr>
            <a:lvl5pPr indent="0" lvl="4" marL="0" marR="0" rtl="0" algn="l">
              <a:spcBef>
                <a:spcPts val="0"/>
              </a:spcBef>
              <a:buFont typeface="Arial"/>
              <a:buNone/>
              <a:defRPr sz="1800"/>
            </a:lvl5pPr>
            <a:lvl6pPr indent="0" lvl="5" marL="0" marR="0" rtl="0" algn="l">
              <a:spcBef>
                <a:spcPts val="0"/>
              </a:spcBef>
              <a:buFont typeface="Arial"/>
              <a:buNone/>
              <a:defRPr sz="1800"/>
            </a:lvl6pPr>
            <a:lvl7pPr indent="0" lvl="6" marL="0" marR="0" rtl="0" algn="l">
              <a:spcBef>
                <a:spcPts val="0"/>
              </a:spcBef>
              <a:buFont typeface="Arial"/>
              <a:buNone/>
              <a:defRPr sz="1800"/>
            </a:lvl7pPr>
            <a:lvl8pPr indent="0" lvl="7" marL="0" marR="0" rtl="0" algn="l">
              <a:spcBef>
                <a:spcPts val="0"/>
              </a:spcBef>
              <a:buFont typeface="Arial"/>
              <a:buNone/>
              <a:defRPr sz="1800"/>
            </a:lvl8pPr>
            <a:lvl9pPr indent="0" lvl="8" marL="0" marR="0" rtl="0" algn="l">
              <a:spcBef>
                <a:spcPts val="0"/>
              </a:spcBef>
              <a:buFont typeface="Arial"/>
              <a:buNone/>
              <a:defRPr sz="1800"/>
            </a:lvl9pPr>
          </a:lstStyle>
          <a:p/>
        </p:txBody>
      </p:sp>
      <p:grpSp>
        <p:nvGrpSpPr>
          <p:cNvPr id="103" name="Shape 103"/>
          <p:cNvGrpSpPr/>
          <p:nvPr/>
        </p:nvGrpSpPr>
        <p:grpSpPr>
          <a:xfrm>
            <a:off x="2069397" y="10127563"/>
            <a:ext cx="1524000" cy="1524000"/>
            <a:chOff x="0" y="0"/>
            <a:chExt cx="1524000" cy="1524000"/>
          </a:xfrm>
        </p:grpSpPr>
        <p:pic>
          <p:nvPicPr>
            <p:cNvPr id="104" name="Shape 104"/>
            <p:cNvPicPr preferRelativeResize="0"/>
            <p:nvPr/>
          </p:nvPicPr>
          <p:blipFill rotWithShape="1">
            <a:blip r:embed="rId2">
              <a:alphaModFix/>
            </a:blip>
            <a:srcRect b="0" l="0" r="0" t="0"/>
            <a:stretch/>
          </p:blipFill>
          <p:spPr>
            <a:xfrm>
              <a:off x="0" y="0"/>
              <a:ext cx="1524000" cy="1524000"/>
            </a:xfrm>
            <a:prstGeom prst="rect">
              <a:avLst/>
            </a:prstGeom>
            <a:noFill/>
            <a:ln>
              <a:noFill/>
            </a:ln>
          </p:spPr>
        </p:pic>
        <p:sp>
          <p:nvSpPr>
            <p:cNvPr id="105" name="Shape 105"/>
            <p:cNvSpPr/>
            <p:nvPr/>
          </p:nvSpPr>
          <p:spPr>
            <a:xfrm>
              <a:off x="0" y="0"/>
              <a:ext cx="1524000" cy="1524000"/>
            </a:xfrm>
            <a:custGeom>
              <a:pathLst>
                <a:path extrusionOk="0" h="120000" w="120000">
                  <a:moveTo>
                    <a:pt x="60000" y="0"/>
                  </a:moveTo>
                  <a:cubicBezTo>
                    <a:pt x="44644" y="0"/>
                    <a:pt x="29277" y="5844"/>
                    <a:pt x="17561" y="17561"/>
                  </a:cubicBezTo>
                  <a:cubicBezTo>
                    <a:pt x="5844" y="29273"/>
                    <a:pt x="0" y="44638"/>
                    <a:pt x="0" y="59991"/>
                  </a:cubicBezTo>
                  <a:cubicBezTo>
                    <a:pt x="0" y="75350"/>
                    <a:pt x="5844" y="90709"/>
                    <a:pt x="17561" y="102426"/>
                  </a:cubicBezTo>
                  <a:cubicBezTo>
                    <a:pt x="40994" y="125855"/>
                    <a:pt x="79005" y="125855"/>
                    <a:pt x="102438" y="102426"/>
                  </a:cubicBezTo>
                  <a:cubicBezTo>
                    <a:pt x="114155" y="90709"/>
                    <a:pt x="120000" y="75350"/>
                    <a:pt x="120000" y="59991"/>
                  </a:cubicBezTo>
                  <a:cubicBezTo>
                    <a:pt x="120000" y="44638"/>
                    <a:pt x="114155" y="29273"/>
                    <a:pt x="102438" y="17561"/>
                  </a:cubicBezTo>
                  <a:cubicBezTo>
                    <a:pt x="90722" y="5844"/>
                    <a:pt x="75355" y="0"/>
                    <a:pt x="60000" y="0"/>
                  </a:cubicBezTo>
                  <a:close/>
                </a:path>
              </a:pathLst>
            </a:custGeom>
            <a:noFill/>
            <a:ln cap="flat" cmpd="sng" w="38100">
              <a:solidFill>
                <a:srgbClr val="FFFFFF"/>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06" name="Shape 106"/>
          <p:cNvSpPr/>
          <p:nvPr/>
        </p:nvSpPr>
        <p:spPr>
          <a:xfrm>
            <a:off x="3812864" y="10438782"/>
            <a:ext cx="5338500" cy="901799"/>
          </a:xfrm>
          <a:prstGeom prst="rect">
            <a:avLst/>
          </a:prstGeom>
          <a:noFill/>
          <a:ln>
            <a:noFill/>
          </a:ln>
        </p:spPr>
        <p:txBody>
          <a:bodyPr anchorCtr="0" anchor="ctr" bIns="0" lIns="0" rIns="0" tIns="0">
            <a:noAutofit/>
          </a:bodyPr>
          <a:lstStyle/>
          <a:p>
            <a:pPr indent="0" lvl="0" marL="0" marR="0" rtl="0" algn="l">
              <a:lnSpc>
                <a:spcPct val="90000"/>
              </a:lnSpc>
              <a:spcBef>
                <a:spcPts val="0"/>
              </a:spcBef>
              <a:spcAft>
                <a:spcPts val="0"/>
              </a:spcAft>
              <a:buClr>
                <a:srgbClr val="FFFFFF"/>
              </a:buClr>
              <a:buSzPct val="25000"/>
              <a:buFont typeface="Roboto"/>
              <a:buNone/>
            </a:pPr>
            <a:r>
              <a:rPr b="0" i="0" lang="en-US" sz="6000" u="none" cap="none" strike="noStrike">
                <a:solidFill>
                  <a:srgbClr val="FFFFFF"/>
                </a:solidFill>
                <a:latin typeface="Roboto"/>
                <a:ea typeface="Roboto"/>
                <a:cs typeface="Roboto"/>
                <a:sym typeface="Roboto"/>
              </a:rPr>
              <a:t>+Rich Hyndman</a:t>
            </a:r>
          </a:p>
        </p:txBody>
      </p:sp>
      <p:pic>
        <p:nvPicPr>
          <p:cNvPr id="107" name="Shape 107"/>
          <p:cNvPicPr preferRelativeResize="0"/>
          <p:nvPr/>
        </p:nvPicPr>
        <p:blipFill rotWithShape="1">
          <a:blip r:embed="rId3">
            <a:alphaModFix/>
          </a:blip>
          <a:srcRect b="0" l="0" r="0" t="0"/>
          <a:stretch/>
        </p:blipFill>
        <p:spPr>
          <a:xfrm>
            <a:off x="1999400" y="566174"/>
            <a:ext cx="2305200" cy="2786700"/>
          </a:xfrm>
          <a:prstGeom prst="rect">
            <a:avLst/>
          </a:prstGeom>
          <a:noFill/>
          <a:ln>
            <a:noFill/>
          </a:ln>
        </p:spPr>
      </p:pic>
      <p:pic>
        <p:nvPicPr>
          <p:cNvPr id="108" name="Shape 108"/>
          <p:cNvPicPr preferRelativeResize="0"/>
          <p:nvPr/>
        </p:nvPicPr>
        <p:blipFill rotWithShape="1">
          <a:blip r:embed="rId3">
            <a:alphaModFix/>
          </a:blip>
          <a:srcRect b="0" l="0" r="0" t="0"/>
          <a:stretch/>
        </p:blipFill>
        <p:spPr>
          <a:xfrm>
            <a:off x="22555400" y="11709771"/>
            <a:ext cx="1264200" cy="152849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p:bg>
      <p:bgPr>
        <a:solidFill>
          <a:srgbClr val="B0BEC5"/>
        </a:solidFill>
      </p:bgPr>
    </p:bg>
    <p:spTree>
      <p:nvGrpSpPr>
        <p:cNvPr id="109" name="Shape 109"/>
        <p:cNvGrpSpPr/>
        <p:nvPr/>
      </p:nvGrpSpPr>
      <p:grpSpPr>
        <a:xfrm>
          <a:off x="0" y="0"/>
          <a:ext cx="0" cy="0"/>
          <a:chOff x="0" y="0"/>
          <a:chExt cx="0" cy="0"/>
        </a:xfrm>
      </p:grpSpPr>
      <p:sp>
        <p:nvSpPr>
          <p:cNvPr id="110" name="Shape 110"/>
          <p:cNvSpPr txBox="1"/>
          <p:nvPr>
            <p:ph type="title"/>
          </p:nvPr>
        </p:nvSpPr>
        <p:spPr>
          <a:xfrm>
            <a:off x="411766" y="10534614"/>
            <a:ext cx="12619500" cy="513569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Font typeface="Arial"/>
              <a:buNone/>
              <a:defRPr sz="1800"/>
            </a:lvl2pPr>
            <a:lvl3pPr indent="0" lvl="2" marL="0" marR="0" rtl="0" algn="l">
              <a:spcBef>
                <a:spcPts val="0"/>
              </a:spcBef>
              <a:buFont typeface="Arial"/>
              <a:buNone/>
              <a:defRPr sz="1800"/>
            </a:lvl3pPr>
            <a:lvl4pPr indent="0" lvl="3" marL="0" marR="0" rtl="0" algn="l">
              <a:spcBef>
                <a:spcPts val="0"/>
              </a:spcBef>
              <a:buFont typeface="Arial"/>
              <a:buNone/>
              <a:defRPr sz="1800"/>
            </a:lvl4pPr>
            <a:lvl5pPr indent="0" lvl="4" marL="0" marR="0" rtl="0" algn="l">
              <a:spcBef>
                <a:spcPts val="0"/>
              </a:spcBef>
              <a:buFont typeface="Arial"/>
              <a:buNone/>
              <a:defRPr sz="1800"/>
            </a:lvl5pPr>
            <a:lvl6pPr indent="0" lvl="5" marL="0" marR="0" rtl="0" algn="l">
              <a:spcBef>
                <a:spcPts val="0"/>
              </a:spcBef>
              <a:buFont typeface="Arial"/>
              <a:buNone/>
              <a:defRPr sz="1800"/>
            </a:lvl6pPr>
            <a:lvl7pPr indent="0" lvl="6" marL="0" marR="0" rtl="0" algn="l">
              <a:spcBef>
                <a:spcPts val="0"/>
              </a:spcBef>
              <a:buFont typeface="Arial"/>
              <a:buNone/>
              <a:defRPr sz="1800"/>
            </a:lvl7pPr>
            <a:lvl8pPr indent="0" lvl="7" marL="0" marR="0" rtl="0" algn="l">
              <a:spcBef>
                <a:spcPts val="0"/>
              </a:spcBef>
              <a:buFont typeface="Arial"/>
              <a:buNone/>
              <a:defRPr sz="1800"/>
            </a:lvl8pPr>
            <a:lvl9pPr indent="0" lvl="8" marL="0" marR="0" rtl="0" algn="l">
              <a:spcBef>
                <a:spcPts val="0"/>
              </a:spcBef>
              <a:buFont typeface="Arial"/>
              <a:buNone/>
              <a:defRPr sz="1800"/>
            </a:lvl9pPr>
          </a:lstStyle>
          <a:p/>
        </p:txBody>
      </p:sp>
      <p:pic>
        <p:nvPicPr>
          <p:cNvPr id="111" name="Shape 111"/>
          <p:cNvPicPr preferRelativeResize="0"/>
          <p:nvPr/>
        </p:nvPicPr>
        <p:blipFill rotWithShape="1">
          <a:blip r:embed="rId2">
            <a:alphaModFix/>
          </a:blip>
          <a:srcRect b="0" l="0" r="0" t="0"/>
          <a:stretch/>
        </p:blipFill>
        <p:spPr>
          <a:xfrm>
            <a:off x="22555400" y="11709771"/>
            <a:ext cx="1264200" cy="1528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bg>
      <p:bgPr>
        <a:solidFill>
          <a:srgbClr val="FFFFFF"/>
        </a:solidFill>
      </p:bgPr>
    </p:bg>
    <p:spTree>
      <p:nvGrpSpPr>
        <p:cNvPr id="24" name="Shape 24"/>
        <p:cNvGrpSpPr/>
        <p:nvPr/>
      </p:nvGrpSpPr>
      <p:grpSpPr>
        <a:xfrm>
          <a:off x="0" y="0"/>
          <a:ext cx="0" cy="0"/>
          <a:chOff x="0" y="0"/>
          <a:chExt cx="0" cy="0"/>
        </a:xfrm>
      </p:grpSpPr>
      <p:sp>
        <p:nvSpPr>
          <p:cNvPr id="25" name="Shape 25"/>
          <p:cNvSpPr/>
          <p:nvPr/>
        </p:nvSpPr>
        <p:spPr>
          <a:xfrm>
            <a:off x="-29866" y="-100865"/>
            <a:ext cx="24413701" cy="2715900"/>
          </a:xfrm>
          <a:prstGeom prst="rect">
            <a:avLst/>
          </a:prstGeom>
          <a:solidFill>
            <a:srgbClr val="304FFE"/>
          </a:solid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 name="Shape 26"/>
          <p:cNvSpPr txBox="1"/>
          <p:nvPr>
            <p:ph type="title"/>
          </p:nvPr>
        </p:nvSpPr>
        <p:spPr>
          <a:xfrm>
            <a:off x="831200" y="455520"/>
            <a:ext cx="22721700" cy="1527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AFAFA"/>
              </a:buClr>
              <a:buFont typeface="Roboto"/>
              <a:buNone/>
              <a:defRPr b="1" i="0" sz="9600" u="none" cap="none" strike="noStrike">
                <a:solidFill>
                  <a:srgbClr val="FAFAFA"/>
                </a:solidFill>
                <a:latin typeface="Roboto"/>
                <a:ea typeface="Roboto"/>
                <a:cs typeface="Roboto"/>
                <a:sym typeface="Roboto"/>
              </a:defRPr>
            </a:lvl1pPr>
            <a:lvl2pPr indent="0" lvl="1" rtl="0">
              <a:spcBef>
                <a:spcPts val="0"/>
              </a:spcBef>
              <a:buClr>
                <a:schemeClr val="dk1"/>
              </a:buClr>
              <a:buFont typeface="Arial"/>
              <a:buNone/>
              <a:defRPr sz="7500">
                <a:solidFill>
                  <a:schemeClr val="dk1"/>
                </a:solidFill>
              </a:defRPr>
            </a:lvl2pPr>
            <a:lvl3pPr indent="0" lvl="2" rtl="0">
              <a:spcBef>
                <a:spcPts val="0"/>
              </a:spcBef>
              <a:buClr>
                <a:schemeClr val="dk1"/>
              </a:buClr>
              <a:buFont typeface="Arial"/>
              <a:buNone/>
              <a:defRPr sz="7500">
                <a:solidFill>
                  <a:schemeClr val="dk1"/>
                </a:solidFill>
              </a:defRPr>
            </a:lvl3pPr>
            <a:lvl4pPr indent="0" lvl="3" rtl="0">
              <a:spcBef>
                <a:spcPts val="0"/>
              </a:spcBef>
              <a:buClr>
                <a:schemeClr val="dk1"/>
              </a:buClr>
              <a:buFont typeface="Arial"/>
              <a:buNone/>
              <a:defRPr sz="7500">
                <a:solidFill>
                  <a:schemeClr val="dk1"/>
                </a:solidFill>
              </a:defRPr>
            </a:lvl4pPr>
            <a:lvl5pPr indent="0" lvl="4" rtl="0">
              <a:spcBef>
                <a:spcPts val="0"/>
              </a:spcBef>
              <a:buClr>
                <a:schemeClr val="dk1"/>
              </a:buClr>
              <a:buFont typeface="Arial"/>
              <a:buNone/>
              <a:defRPr sz="7500">
                <a:solidFill>
                  <a:schemeClr val="dk1"/>
                </a:solidFill>
              </a:defRPr>
            </a:lvl5pPr>
            <a:lvl6pPr indent="0" lvl="5" rtl="0">
              <a:spcBef>
                <a:spcPts val="0"/>
              </a:spcBef>
              <a:buClr>
                <a:schemeClr val="dk1"/>
              </a:buClr>
              <a:buFont typeface="Arial"/>
              <a:buNone/>
              <a:defRPr sz="7500">
                <a:solidFill>
                  <a:schemeClr val="dk1"/>
                </a:solidFill>
              </a:defRPr>
            </a:lvl6pPr>
            <a:lvl7pPr indent="0" lvl="6" rtl="0">
              <a:spcBef>
                <a:spcPts val="0"/>
              </a:spcBef>
              <a:buClr>
                <a:schemeClr val="dk1"/>
              </a:buClr>
              <a:buFont typeface="Arial"/>
              <a:buNone/>
              <a:defRPr sz="7500">
                <a:solidFill>
                  <a:schemeClr val="dk1"/>
                </a:solidFill>
              </a:defRPr>
            </a:lvl7pPr>
            <a:lvl8pPr indent="0" lvl="7" rtl="0">
              <a:spcBef>
                <a:spcPts val="0"/>
              </a:spcBef>
              <a:buClr>
                <a:schemeClr val="dk1"/>
              </a:buClr>
              <a:buFont typeface="Arial"/>
              <a:buNone/>
              <a:defRPr sz="7500">
                <a:solidFill>
                  <a:schemeClr val="dk1"/>
                </a:solidFill>
              </a:defRPr>
            </a:lvl8pPr>
            <a:lvl9pPr indent="0" lvl="8" rtl="0">
              <a:spcBef>
                <a:spcPts val="0"/>
              </a:spcBef>
              <a:buClr>
                <a:schemeClr val="dk1"/>
              </a:buClr>
              <a:buFont typeface="Arial"/>
              <a:buNone/>
              <a:defRPr sz="7500">
                <a:solidFill>
                  <a:schemeClr val="dk1"/>
                </a:solidFill>
              </a:defRPr>
            </a:lvl9pPr>
          </a:lstStyle>
          <a:p/>
        </p:txBody>
      </p:sp>
      <p:sp>
        <p:nvSpPr>
          <p:cNvPr id="27" name="Shape 27"/>
          <p:cNvSpPr txBox="1"/>
          <p:nvPr>
            <p:ph idx="1" type="body"/>
          </p:nvPr>
        </p:nvSpPr>
        <p:spPr>
          <a:xfrm>
            <a:off x="831200" y="2870066"/>
            <a:ext cx="22721700" cy="9110399"/>
          </a:xfrm>
          <a:prstGeom prst="rect">
            <a:avLst/>
          </a:prstGeom>
          <a:noFill/>
          <a:ln>
            <a:noFill/>
          </a:ln>
        </p:spPr>
        <p:txBody>
          <a:bodyPr anchorCtr="0" anchor="t" bIns="91425" lIns="91425" rIns="91425" tIns="91425"/>
          <a:lstStyle>
            <a:lvl1pPr indent="406400" lvl="0" marL="0" marR="0" rtl="0" algn="l">
              <a:lnSpc>
                <a:spcPct val="115000"/>
              </a:lnSpc>
              <a:spcBef>
                <a:spcPts val="2700"/>
              </a:spcBef>
              <a:spcAft>
                <a:spcPts val="0"/>
              </a:spcAft>
              <a:buClr>
                <a:srgbClr val="424242"/>
              </a:buClr>
              <a:buSzPct val="100000"/>
              <a:buFont typeface="Roboto"/>
              <a:buAutoNum type="arabicPeriod"/>
              <a:defRPr b="0" i="0" sz="6400" u="none" cap="none" strike="noStrike">
                <a:solidFill>
                  <a:srgbClr val="424242"/>
                </a:solidFill>
                <a:latin typeface="Roboto"/>
                <a:ea typeface="Roboto"/>
                <a:cs typeface="Roboto"/>
                <a:sym typeface="Roboto"/>
              </a:defRPr>
            </a:lvl1pPr>
            <a:lvl2pPr indent="336550" lvl="1" marL="457200" marR="0" rtl="0" algn="l">
              <a:lnSpc>
                <a:spcPct val="115000"/>
              </a:lnSpc>
              <a:spcBef>
                <a:spcPts val="2700"/>
              </a:spcBef>
              <a:spcAft>
                <a:spcPts val="0"/>
              </a:spcAft>
              <a:buClr>
                <a:srgbClr val="424242"/>
              </a:buClr>
              <a:buSzPct val="100000"/>
              <a:buFont typeface="Roboto"/>
              <a:buAutoNum type="alphaLcPeriod"/>
              <a:defRPr b="0" i="0" sz="5300" u="none" cap="none" strike="noStrike">
                <a:solidFill>
                  <a:srgbClr val="424242"/>
                </a:solidFill>
                <a:latin typeface="Roboto"/>
                <a:ea typeface="Roboto"/>
                <a:cs typeface="Roboto"/>
                <a:sym typeface="Roboto"/>
              </a:defRPr>
            </a:lvl2pPr>
            <a:lvl3pPr indent="234950" lvl="2" marL="914400" marR="0" rtl="0" algn="l">
              <a:lnSpc>
                <a:spcPct val="150000"/>
              </a:lnSpc>
              <a:spcBef>
                <a:spcPts val="0"/>
              </a:spcBef>
              <a:spcAft>
                <a:spcPts val="0"/>
              </a:spcAft>
              <a:buClr>
                <a:srgbClr val="424242"/>
              </a:buClr>
              <a:buSzPct val="100000"/>
              <a:buFont typeface="Roboto"/>
              <a:buAutoNum type="romanLcPeriod"/>
              <a:defRPr b="0" i="0" sz="3700" u="none" cap="none" strike="noStrike">
                <a:solidFill>
                  <a:srgbClr val="424242"/>
                </a:solidFill>
                <a:latin typeface="Roboto"/>
                <a:ea typeface="Roboto"/>
                <a:cs typeface="Roboto"/>
                <a:sym typeface="Roboto"/>
              </a:defRPr>
            </a:lvl3pPr>
            <a:lvl4pPr indent="234950" lvl="3" marL="1371600" marR="0" rtl="0" algn="l">
              <a:lnSpc>
                <a:spcPct val="115000"/>
              </a:lnSpc>
              <a:spcBef>
                <a:spcPts val="0"/>
              </a:spcBef>
              <a:spcAft>
                <a:spcPts val="4300"/>
              </a:spcAft>
              <a:buClr>
                <a:srgbClr val="424242"/>
              </a:buClr>
              <a:buSzPct val="100000"/>
              <a:buFont typeface="Roboto"/>
              <a:buAutoNum type="arabicPeriod"/>
              <a:defRPr b="0" i="0" sz="3700" u="none" cap="none" strike="noStrike">
                <a:solidFill>
                  <a:srgbClr val="424242"/>
                </a:solidFill>
                <a:latin typeface="Roboto"/>
                <a:ea typeface="Roboto"/>
                <a:cs typeface="Roboto"/>
                <a:sym typeface="Roboto"/>
              </a:defRPr>
            </a:lvl4pPr>
            <a:lvl5pPr indent="234950" lvl="4" marL="1828800" marR="0" rtl="0" algn="l">
              <a:lnSpc>
                <a:spcPct val="115000"/>
              </a:lnSpc>
              <a:spcBef>
                <a:spcPts val="0"/>
              </a:spcBef>
              <a:spcAft>
                <a:spcPts val="4300"/>
              </a:spcAft>
              <a:buClr>
                <a:srgbClr val="424242"/>
              </a:buClr>
              <a:buSzPct val="100000"/>
              <a:buFont typeface="Roboto"/>
              <a:buAutoNum type="alphaLcPeriod"/>
              <a:defRPr b="0" i="0" sz="3700" u="none" cap="none" strike="noStrike">
                <a:solidFill>
                  <a:srgbClr val="424242"/>
                </a:solidFill>
                <a:latin typeface="Roboto"/>
                <a:ea typeface="Roboto"/>
                <a:cs typeface="Roboto"/>
                <a:sym typeface="Roboto"/>
              </a:defRPr>
            </a:lvl5pPr>
            <a:lvl6pPr indent="234950" lvl="5" marL="2286000" marR="0" rtl="0" algn="l">
              <a:lnSpc>
                <a:spcPct val="115000"/>
              </a:lnSpc>
              <a:spcBef>
                <a:spcPts val="0"/>
              </a:spcBef>
              <a:spcAft>
                <a:spcPts val="4300"/>
              </a:spcAft>
              <a:buClr>
                <a:srgbClr val="424242"/>
              </a:buClr>
              <a:buSzPct val="100000"/>
              <a:buFont typeface="Roboto"/>
              <a:buAutoNum type="romanLcPeriod"/>
              <a:defRPr b="0" i="0" sz="3700" u="none" cap="none" strike="noStrike">
                <a:solidFill>
                  <a:srgbClr val="424242"/>
                </a:solidFill>
                <a:latin typeface="Roboto"/>
                <a:ea typeface="Roboto"/>
                <a:cs typeface="Roboto"/>
                <a:sym typeface="Roboto"/>
              </a:defRPr>
            </a:lvl6pPr>
            <a:lvl7pPr indent="234950" lvl="6" marL="2743200" marR="0" rtl="0" algn="l">
              <a:lnSpc>
                <a:spcPct val="115000"/>
              </a:lnSpc>
              <a:spcBef>
                <a:spcPts val="0"/>
              </a:spcBef>
              <a:spcAft>
                <a:spcPts val="4300"/>
              </a:spcAft>
              <a:buClr>
                <a:srgbClr val="424242"/>
              </a:buClr>
              <a:buSzPct val="100000"/>
              <a:buFont typeface="Roboto"/>
              <a:buAutoNum type="arabicPeriod"/>
              <a:defRPr b="0" i="0" sz="3700" u="none" cap="none" strike="noStrike">
                <a:solidFill>
                  <a:srgbClr val="424242"/>
                </a:solidFill>
                <a:latin typeface="Roboto"/>
                <a:ea typeface="Roboto"/>
                <a:cs typeface="Roboto"/>
                <a:sym typeface="Roboto"/>
              </a:defRPr>
            </a:lvl7pPr>
            <a:lvl8pPr indent="234950" lvl="7" marL="3200400" marR="0" rtl="0" algn="l">
              <a:lnSpc>
                <a:spcPct val="115000"/>
              </a:lnSpc>
              <a:spcBef>
                <a:spcPts val="0"/>
              </a:spcBef>
              <a:spcAft>
                <a:spcPts val="4300"/>
              </a:spcAft>
              <a:buClr>
                <a:srgbClr val="424242"/>
              </a:buClr>
              <a:buSzPct val="100000"/>
              <a:buFont typeface="Roboto"/>
              <a:buAutoNum type="alphaLcPeriod"/>
              <a:defRPr b="0" i="0" sz="3700" u="none" cap="none" strike="noStrike">
                <a:solidFill>
                  <a:srgbClr val="424242"/>
                </a:solidFill>
                <a:latin typeface="Roboto"/>
                <a:ea typeface="Roboto"/>
                <a:cs typeface="Roboto"/>
                <a:sym typeface="Roboto"/>
              </a:defRPr>
            </a:lvl8pPr>
            <a:lvl9pPr indent="234950" lvl="8" marL="3657600" marR="0" rtl="0" algn="l">
              <a:lnSpc>
                <a:spcPct val="115000"/>
              </a:lnSpc>
              <a:spcBef>
                <a:spcPts val="0"/>
              </a:spcBef>
              <a:spcAft>
                <a:spcPts val="4300"/>
              </a:spcAft>
              <a:buClr>
                <a:srgbClr val="424242"/>
              </a:buClr>
              <a:buSzPct val="100000"/>
              <a:buFont typeface="Roboto"/>
              <a:buAutoNum type="romanLcPeriod"/>
              <a:defRPr b="0" i="0" sz="3700" u="none" cap="none" strike="noStrike">
                <a:solidFill>
                  <a:srgbClr val="424242"/>
                </a:solidFill>
                <a:latin typeface="Roboto"/>
                <a:ea typeface="Roboto"/>
                <a:cs typeface="Roboto"/>
                <a:sym typeface="Roboto"/>
              </a:defRPr>
            </a:lvl9pPr>
          </a:lstStyle>
          <a:p/>
        </p:txBody>
      </p:sp>
      <p:sp>
        <p:nvSpPr>
          <p:cNvPr id="28" name="Shape 28"/>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0">
    <p:spTree>
      <p:nvGrpSpPr>
        <p:cNvPr id="112" name="Shape 112"/>
        <p:cNvGrpSpPr/>
        <p:nvPr/>
      </p:nvGrpSpPr>
      <p:grpSpPr>
        <a:xfrm>
          <a:off x="0" y="0"/>
          <a:ext cx="0" cy="0"/>
          <a:chOff x="0" y="0"/>
          <a:chExt cx="0" cy="0"/>
        </a:xfrm>
      </p:grpSpPr>
      <p:pic>
        <p:nvPicPr>
          <p:cNvPr descr="PWA-SlideTemplates-06.png" id="113" name="Shape 113"/>
          <p:cNvPicPr preferRelativeResize="0"/>
          <p:nvPr/>
        </p:nvPicPr>
        <p:blipFill rotWithShape="1">
          <a:blip r:embed="rId2">
            <a:alphaModFix/>
          </a:blip>
          <a:srcRect b="0" l="0" r="0" t="0"/>
          <a:stretch/>
        </p:blipFill>
        <p:spPr>
          <a:xfrm>
            <a:off x="2468" y="0"/>
            <a:ext cx="24379056" cy="13715995"/>
          </a:xfrm>
          <a:prstGeom prst="rect">
            <a:avLst/>
          </a:prstGeom>
          <a:noFill/>
          <a:ln>
            <a:noFill/>
          </a:ln>
        </p:spPr>
      </p:pic>
      <p:sp>
        <p:nvSpPr>
          <p:cNvPr id="114" name="Shape 114"/>
          <p:cNvSpPr txBox="1"/>
          <p:nvPr>
            <p:ph type="title"/>
          </p:nvPr>
        </p:nvSpPr>
        <p:spPr>
          <a:xfrm>
            <a:off x="2072066" y="1704666"/>
            <a:ext cx="20300099" cy="22224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1" i="0" sz="9600" u="none" cap="none" strike="noStrike">
                <a:solidFill>
                  <a:srgbClr val="304FFE"/>
                </a:solidFill>
                <a:latin typeface="Source Sans Pro"/>
                <a:ea typeface="Source Sans Pro"/>
                <a:cs typeface="Source Sans Pro"/>
                <a:sym typeface="Source Sans Pro"/>
              </a:defRPr>
            </a:lvl1pPr>
            <a:lvl2pPr indent="0" lvl="1" marL="0" marR="0" rtl="0" algn="l">
              <a:spcBef>
                <a:spcPts val="0"/>
              </a:spcBef>
              <a:buFont typeface="Arial"/>
              <a:buNone/>
              <a:defRPr sz="3700"/>
            </a:lvl2pPr>
            <a:lvl3pPr indent="0" lvl="2" marL="0" marR="0" rtl="0" algn="l">
              <a:spcBef>
                <a:spcPts val="0"/>
              </a:spcBef>
              <a:buFont typeface="Arial"/>
              <a:buNone/>
              <a:defRPr sz="3700"/>
            </a:lvl3pPr>
            <a:lvl4pPr indent="0" lvl="3" marL="0" marR="0" rtl="0" algn="l">
              <a:spcBef>
                <a:spcPts val="0"/>
              </a:spcBef>
              <a:buFont typeface="Arial"/>
              <a:buNone/>
              <a:defRPr sz="3700"/>
            </a:lvl4pPr>
            <a:lvl5pPr indent="0" lvl="4" marL="0" marR="0" rtl="0" algn="l">
              <a:spcBef>
                <a:spcPts val="0"/>
              </a:spcBef>
              <a:buFont typeface="Arial"/>
              <a:buNone/>
              <a:defRPr sz="3700"/>
            </a:lvl5pPr>
            <a:lvl6pPr indent="0" lvl="5" marL="0" marR="0" rtl="0" algn="l">
              <a:spcBef>
                <a:spcPts val="0"/>
              </a:spcBef>
              <a:buFont typeface="Arial"/>
              <a:buNone/>
              <a:defRPr sz="3700"/>
            </a:lvl6pPr>
            <a:lvl7pPr indent="0" lvl="6" marL="0" marR="0" rtl="0" algn="l">
              <a:spcBef>
                <a:spcPts val="0"/>
              </a:spcBef>
              <a:buFont typeface="Arial"/>
              <a:buNone/>
              <a:defRPr sz="3700"/>
            </a:lvl7pPr>
            <a:lvl8pPr indent="0" lvl="7" marL="0" marR="0" rtl="0" algn="l">
              <a:spcBef>
                <a:spcPts val="0"/>
              </a:spcBef>
              <a:buFont typeface="Arial"/>
              <a:buNone/>
              <a:defRPr sz="3700"/>
            </a:lvl8pPr>
            <a:lvl9pPr indent="0" lvl="8" marL="0" marR="0" rtl="0" algn="l">
              <a:spcBef>
                <a:spcPts val="0"/>
              </a:spcBef>
              <a:buFont typeface="Arial"/>
              <a:buNone/>
              <a:defRPr sz="3700"/>
            </a:lvl9pPr>
          </a:lstStyle>
          <a:p/>
        </p:txBody>
      </p:sp>
      <p:sp>
        <p:nvSpPr>
          <p:cNvPr id="115" name="Shape 115"/>
          <p:cNvSpPr txBox="1"/>
          <p:nvPr>
            <p:ph idx="1" type="subTitle"/>
          </p:nvPr>
        </p:nvSpPr>
        <p:spPr>
          <a:xfrm>
            <a:off x="5795732" y="3806732"/>
            <a:ext cx="12101699" cy="16815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0"/>
              </a:spcAft>
              <a:buClr>
                <a:srgbClr val="000000"/>
              </a:buClr>
              <a:buFont typeface="Arial"/>
              <a:buNone/>
              <a:defRPr b="0" i="0" sz="4800" u="none" cap="none" strike="noStrike">
                <a:solidFill>
                  <a:srgbClr val="000000"/>
                </a:solidFill>
                <a:latin typeface="Roboto"/>
                <a:ea typeface="Roboto"/>
                <a:cs typeface="Roboto"/>
                <a:sym typeface="Roboto"/>
              </a:defRPr>
            </a:lvl1pPr>
            <a:lvl2pPr indent="406400" lvl="1" marL="228600" marR="0" rtl="0" algn="l">
              <a:lnSpc>
                <a:spcPct val="115000"/>
              </a:lnSpc>
              <a:spcBef>
                <a:spcPts val="0"/>
              </a:spcBef>
              <a:spcAft>
                <a:spcPts val="0"/>
              </a:spcAft>
              <a:buClr>
                <a:srgbClr val="404040"/>
              </a:buClr>
              <a:buFont typeface="Roboto"/>
              <a:buNone/>
              <a:defRPr b="0" i="0" sz="37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4">
    <p:spTree>
      <p:nvGrpSpPr>
        <p:cNvPr id="116" name="Shape 116"/>
        <p:cNvGrpSpPr/>
        <p:nvPr/>
      </p:nvGrpSpPr>
      <p:grpSpPr>
        <a:xfrm>
          <a:off x="0" y="0"/>
          <a:ext cx="0" cy="0"/>
          <a:chOff x="0" y="0"/>
          <a:chExt cx="0" cy="0"/>
        </a:xfrm>
      </p:grpSpPr>
      <p:pic>
        <p:nvPicPr>
          <p:cNvPr descr="PWA-SlideTemplates-05.png" id="117" name="Shape 117"/>
          <p:cNvPicPr preferRelativeResize="0"/>
          <p:nvPr/>
        </p:nvPicPr>
        <p:blipFill rotWithShape="1">
          <a:blip r:embed="rId2">
            <a:alphaModFix/>
          </a:blip>
          <a:srcRect b="0" l="0" r="0" t="0"/>
          <a:stretch/>
        </p:blipFill>
        <p:spPr>
          <a:xfrm>
            <a:off x="2468" y="0"/>
            <a:ext cx="24379056" cy="13715995"/>
          </a:xfrm>
          <a:prstGeom prst="rect">
            <a:avLst/>
          </a:prstGeom>
          <a:noFill/>
          <a:ln>
            <a:noFill/>
          </a:ln>
        </p:spPr>
      </p:pic>
      <p:sp>
        <p:nvSpPr>
          <p:cNvPr id="118" name="Shape 118"/>
          <p:cNvSpPr txBox="1"/>
          <p:nvPr>
            <p:ph type="title"/>
          </p:nvPr>
        </p:nvSpPr>
        <p:spPr>
          <a:xfrm>
            <a:off x="5765666" y="4730600"/>
            <a:ext cx="17596800" cy="25223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1" i="0" sz="9600" u="none" cap="none" strike="noStrike">
                <a:solidFill>
                  <a:srgbClr val="304FFE"/>
                </a:solidFill>
                <a:latin typeface="Source Sans Pro"/>
                <a:ea typeface="Source Sans Pro"/>
                <a:cs typeface="Source Sans Pro"/>
                <a:sym typeface="Source Sans Pro"/>
              </a:defRPr>
            </a:lvl1pPr>
            <a:lvl2pPr indent="0" lvl="1" marL="0" marR="0" rtl="0" algn="l">
              <a:spcBef>
                <a:spcPts val="0"/>
              </a:spcBef>
              <a:buFont typeface="Arial"/>
              <a:buNone/>
              <a:defRPr sz="3700"/>
            </a:lvl2pPr>
            <a:lvl3pPr indent="0" lvl="2" marL="0" marR="0" rtl="0" algn="l">
              <a:spcBef>
                <a:spcPts val="0"/>
              </a:spcBef>
              <a:buFont typeface="Arial"/>
              <a:buNone/>
              <a:defRPr sz="3700"/>
            </a:lvl3pPr>
            <a:lvl4pPr indent="0" lvl="3" marL="0" marR="0" rtl="0" algn="l">
              <a:spcBef>
                <a:spcPts val="0"/>
              </a:spcBef>
              <a:buFont typeface="Arial"/>
              <a:buNone/>
              <a:defRPr sz="3700"/>
            </a:lvl4pPr>
            <a:lvl5pPr indent="0" lvl="4" marL="0" marR="0" rtl="0" algn="l">
              <a:spcBef>
                <a:spcPts val="0"/>
              </a:spcBef>
              <a:buFont typeface="Arial"/>
              <a:buNone/>
              <a:defRPr sz="3700"/>
            </a:lvl5pPr>
            <a:lvl6pPr indent="0" lvl="5" marL="0" marR="0" rtl="0" algn="l">
              <a:spcBef>
                <a:spcPts val="0"/>
              </a:spcBef>
              <a:buFont typeface="Arial"/>
              <a:buNone/>
              <a:defRPr sz="3700"/>
            </a:lvl6pPr>
            <a:lvl7pPr indent="0" lvl="6" marL="0" marR="0" rtl="0" algn="l">
              <a:spcBef>
                <a:spcPts val="0"/>
              </a:spcBef>
              <a:buFont typeface="Arial"/>
              <a:buNone/>
              <a:defRPr sz="3700"/>
            </a:lvl7pPr>
            <a:lvl8pPr indent="0" lvl="7" marL="0" marR="0" rtl="0" algn="l">
              <a:spcBef>
                <a:spcPts val="0"/>
              </a:spcBef>
              <a:buFont typeface="Arial"/>
              <a:buNone/>
              <a:defRPr sz="3700"/>
            </a:lvl8pPr>
            <a:lvl9pPr indent="0" lvl="8" marL="0" marR="0" rtl="0" algn="l">
              <a:spcBef>
                <a:spcPts val="0"/>
              </a:spcBef>
              <a:buFont typeface="Arial"/>
              <a:buNone/>
              <a:defRPr sz="3700"/>
            </a:lvl9pPr>
          </a:lstStyle>
          <a:p/>
        </p:txBody>
      </p:sp>
      <p:sp>
        <p:nvSpPr>
          <p:cNvPr id="119" name="Shape 119"/>
          <p:cNvSpPr txBox="1"/>
          <p:nvPr>
            <p:ph idx="1" type="subTitle"/>
          </p:nvPr>
        </p:nvSpPr>
        <p:spPr>
          <a:xfrm>
            <a:off x="5765666" y="7253000"/>
            <a:ext cx="17596800" cy="12312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0"/>
              </a:spcAft>
              <a:buClr>
                <a:srgbClr val="000000"/>
              </a:buClr>
              <a:buFont typeface="Arial"/>
              <a:buNone/>
              <a:defRPr b="0" i="0" sz="5900" u="none" cap="none" strike="noStrike">
                <a:solidFill>
                  <a:srgbClr val="424242"/>
                </a:solidFill>
                <a:latin typeface="Roboto"/>
                <a:ea typeface="Roboto"/>
                <a:cs typeface="Roboto"/>
                <a:sym typeface="Roboto"/>
              </a:defRPr>
            </a:lvl1pPr>
            <a:lvl2pPr indent="406400" lvl="1" marL="228600" marR="0" rtl="0" algn="l">
              <a:lnSpc>
                <a:spcPct val="115000"/>
              </a:lnSpc>
              <a:spcBef>
                <a:spcPts val="0"/>
              </a:spcBef>
              <a:spcAft>
                <a:spcPts val="0"/>
              </a:spcAft>
              <a:buClr>
                <a:srgbClr val="404040"/>
              </a:buClr>
              <a:buFont typeface="Roboto"/>
              <a:buNone/>
              <a:defRPr b="0" i="0" sz="37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3">
    <p:spTree>
      <p:nvGrpSpPr>
        <p:cNvPr id="120" name="Shape 120"/>
        <p:cNvGrpSpPr/>
        <p:nvPr/>
      </p:nvGrpSpPr>
      <p:grpSpPr>
        <a:xfrm>
          <a:off x="0" y="0"/>
          <a:ext cx="0" cy="0"/>
          <a:chOff x="0" y="0"/>
          <a:chExt cx="0" cy="0"/>
        </a:xfrm>
      </p:grpSpPr>
      <p:pic>
        <p:nvPicPr>
          <p:cNvPr descr="PWA-SlideTemplates-12.png" id="121" name="Shape 121"/>
          <p:cNvPicPr preferRelativeResize="0"/>
          <p:nvPr/>
        </p:nvPicPr>
        <p:blipFill rotWithShape="1">
          <a:blip r:embed="rId2">
            <a:alphaModFix/>
          </a:blip>
          <a:srcRect b="0" l="0" r="0" t="0"/>
          <a:stretch/>
        </p:blipFill>
        <p:spPr>
          <a:xfrm>
            <a:off x="2468" y="0"/>
            <a:ext cx="24379056" cy="13715995"/>
          </a:xfrm>
          <a:prstGeom prst="rect">
            <a:avLst/>
          </a:prstGeom>
          <a:noFill/>
          <a:ln>
            <a:noFill/>
          </a:ln>
        </p:spPr>
      </p:pic>
      <p:sp>
        <p:nvSpPr>
          <p:cNvPr id="122" name="Shape 122"/>
          <p:cNvSpPr txBox="1"/>
          <p:nvPr>
            <p:ph type="title"/>
          </p:nvPr>
        </p:nvSpPr>
        <p:spPr>
          <a:xfrm>
            <a:off x="1021000" y="4945087"/>
            <a:ext cx="22341599" cy="25223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1" i="0" sz="9600" u="none" cap="none" strike="noStrike">
                <a:solidFill>
                  <a:srgbClr val="F1EBE7"/>
                </a:solidFill>
                <a:latin typeface="Source Sans Pro"/>
                <a:ea typeface="Source Sans Pro"/>
                <a:cs typeface="Source Sans Pro"/>
                <a:sym typeface="Source Sans Pro"/>
              </a:defRPr>
            </a:lvl1pPr>
            <a:lvl2pPr indent="0" lvl="1" marL="0" marR="0" rtl="0" algn="l">
              <a:spcBef>
                <a:spcPts val="0"/>
              </a:spcBef>
              <a:buFont typeface="Arial"/>
              <a:buNone/>
              <a:defRPr sz="3700"/>
            </a:lvl2pPr>
            <a:lvl3pPr indent="0" lvl="2" marL="0" marR="0" rtl="0" algn="l">
              <a:spcBef>
                <a:spcPts val="0"/>
              </a:spcBef>
              <a:buFont typeface="Arial"/>
              <a:buNone/>
              <a:defRPr sz="3700"/>
            </a:lvl3pPr>
            <a:lvl4pPr indent="0" lvl="3" marL="0" marR="0" rtl="0" algn="l">
              <a:spcBef>
                <a:spcPts val="0"/>
              </a:spcBef>
              <a:buFont typeface="Arial"/>
              <a:buNone/>
              <a:defRPr sz="3700"/>
            </a:lvl4pPr>
            <a:lvl5pPr indent="0" lvl="4" marL="0" marR="0" rtl="0" algn="l">
              <a:spcBef>
                <a:spcPts val="0"/>
              </a:spcBef>
              <a:buFont typeface="Arial"/>
              <a:buNone/>
              <a:defRPr sz="3700"/>
            </a:lvl5pPr>
            <a:lvl6pPr indent="0" lvl="5" marL="0" marR="0" rtl="0" algn="l">
              <a:spcBef>
                <a:spcPts val="0"/>
              </a:spcBef>
              <a:buFont typeface="Arial"/>
              <a:buNone/>
              <a:defRPr sz="3700"/>
            </a:lvl6pPr>
            <a:lvl7pPr indent="0" lvl="6" marL="0" marR="0" rtl="0" algn="l">
              <a:spcBef>
                <a:spcPts val="0"/>
              </a:spcBef>
              <a:buFont typeface="Arial"/>
              <a:buNone/>
              <a:defRPr sz="3700"/>
            </a:lvl7pPr>
            <a:lvl8pPr indent="0" lvl="7" marL="0" marR="0" rtl="0" algn="l">
              <a:spcBef>
                <a:spcPts val="0"/>
              </a:spcBef>
              <a:buFont typeface="Arial"/>
              <a:buNone/>
              <a:defRPr sz="3700"/>
            </a:lvl8pPr>
            <a:lvl9pPr indent="0" lvl="8" marL="0" marR="0" rtl="0" algn="l">
              <a:spcBef>
                <a:spcPts val="0"/>
              </a:spcBef>
              <a:buFont typeface="Arial"/>
              <a:buNone/>
              <a:defRPr sz="3700"/>
            </a:lvl9pPr>
          </a:lstStyle>
          <a:p/>
        </p:txBody>
      </p:sp>
      <p:sp>
        <p:nvSpPr>
          <p:cNvPr id="123" name="Shape 123"/>
          <p:cNvSpPr txBox="1"/>
          <p:nvPr>
            <p:ph idx="1" type="subTitle"/>
          </p:nvPr>
        </p:nvSpPr>
        <p:spPr>
          <a:xfrm>
            <a:off x="991000" y="7467459"/>
            <a:ext cx="22371900" cy="12312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0"/>
              </a:spcAft>
              <a:buClr>
                <a:srgbClr val="000000"/>
              </a:buClr>
              <a:buFont typeface="Arial"/>
              <a:buNone/>
              <a:defRPr b="0" i="0" sz="5900" u="none" cap="none" strike="noStrike">
                <a:solidFill>
                  <a:srgbClr val="F1EBE7"/>
                </a:solidFill>
                <a:latin typeface="Roboto"/>
                <a:ea typeface="Roboto"/>
                <a:cs typeface="Roboto"/>
                <a:sym typeface="Roboto"/>
              </a:defRPr>
            </a:lvl1pPr>
            <a:lvl2pPr indent="406400" lvl="1" marL="228600" marR="0" rtl="0" algn="l">
              <a:lnSpc>
                <a:spcPct val="115000"/>
              </a:lnSpc>
              <a:spcBef>
                <a:spcPts val="0"/>
              </a:spcBef>
              <a:spcAft>
                <a:spcPts val="0"/>
              </a:spcAft>
              <a:buClr>
                <a:srgbClr val="404040"/>
              </a:buClr>
              <a:buFont typeface="Roboto"/>
              <a:buNone/>
              <a:defRPr b="0" i="0" sz="37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2">
    <p:spTree>
      <p:nvGrpSpPr>
        <p:cNvPr id="124" name="Shape 124"/>
        <p:cNvGrpSpPr/>
        <p:nvPr/>
      </p:nvGrpSpPr>
      <p:grpSpPr>
        <a:xfrm>
          <a:off x="0" y="0"/>
          <a:ext cx="0" cy="0"/>
          <a:chOff x="0" y="0"/>
          <a:chExt cx="0" cy="0"/>
        </a:xfrm>
      </p:grpSpPr>
      <p:sp>
        <p:nvSpPr>
          <p:cNvPr id="125" name="Shape 125"/>
          <p:cNvSpPr txBox="1"/>
          <p:nvPr>
            <p:ph type="title"/>
          </p:nvPr>
        </p:nvSpPr>
        <p:spPr>
          <a:xfrm>
            <a:off x="1185133" y="420400"/>
            <a:ext cx="21411300" cy="14415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Arial"/>
              <a:buNone/>
              <a:defRPr b="1" i="0" sz="6400" u="none" cap="none" strike="noStrike">
                <a:solidFill>
                  <a:srgbClr val="646565"/>
                </a:solidFill>
                <a:latin typeface="Roboto"/>
                <a:ea typeface="Roboto"/>
                <a:cs typeface="Roboto"/>
                <a:sym typeface="Roboto"/>
              </a:defRPr>
            </a:lvl1pPr>
            <a:lvl2pPr indent="0" lvl="1" marL="0" marR="0" rtl="0" algn="l">
              <a:spcBef>
                <a:spcPts val="0"/>
              </a:spcBef>
              <a:buClr>
                <a:srgbClr val="646565"/>
              </a:buClr>
              <a:buFont typeface="Roboto"/>
              <a:buNone/>
              <a:defRPr sz="3700">
                <a:solidFill>
                  <a:srgbClr val="646565"/>
                </a:solidFill>
                <a:latin typeface="Roboto"/>
                <a:ea typeface="Roboto"/>
                <a:cs typeface="Roboto"/>
                <a:sym typeface="Roboto"/>
              </a:defRPr>
            </a:lvl2pPr>
            <a:lvl3pPr indent="0" lvl="2" marL="0" marR="0" rtl="0" algn="l">
              <a:spcBef>
                <a:spcPts val="0"/>
              </a:spcBef>
              <a:buClr>
                <a:srgbClr val="646565"/>
              </a:buClr>
              <a:buFont typeface="Roboto"/>
              <a:buNone/>
              <a:defRPr sz="3700">
                <a:solidFill>
                  <a:srgbClr val="646565"/>
                </a:solidFill>
                <a:latin typeface="Roboto"/>
                <a:ea typeface="Roboto"/>
                <a:cs typeface="Roboto"/>
                <a:sym typeface="Roboto"/>
              </a:defRPr>
            </a:lvl3pPr>
            <a:lvl4pPr indent="0" lvl="3" marL="0" marR="0" rtl="0" algn="l">
              <a:spcBef>
                <a:spcPts val="0"/>
              </a:spcBef>
              <a:buClr>
                <a:srgbClr val="646565"/>
              </a:buClr>
              <a:buFont typeface="Roboto"/>
              <a:buNone/>
              <a:defRPr sz="3700">
                <a:solidFill>
                  <a:srgbClr val="646565"/>
                </a:solidFill>
                <a:latin typeface="Roboto"/>
                <a:ea typeface="Roboto"/>
                <a:cs typeface="Roboto"/>
                <a:sym typeface="Roboto"/>
              </a:defRPr>
            </a:lvl4pPr>
            <a:lvl5pPr indent="0" lvl="4" marL="0" marR="0" rtl="0" algn="l">
              <a:spcBef>
                <a:spcPts val="0"/>
              </a:spcBef>
              <a:buClr>
                <a:srgbClr val="646565"/>
              </a:buClr>
              <a:buFont typeface="Roboto"/>
              <a:buNone/>
              <a:defRPr sz="3700">
                <a:solidFill>
                  <a:srgbClr val="646565"/>
                </a:solidFill>
                <a:latin typeface="Roboto"/>
                <a:ea typeface="Roboto"/>
                <a:cs typeface="Roboto"/>
                <a:sym typeface="Roboto"/>
              </a:defRPr>
            </a:lvl5pPr>
            <a:lvl6pPr indent="0" lvl="5" marL="0" marR="0" rtl="0" algn="l">
              <a:spcBef>
                <a:spcPts val="0"/>
              </a:spcBef>
              <a:buClr>
                <a:srgbClr val="646565"/>
              </a:buClr>
              <a:buFont typeface="Roboto"/>
              <a:buNone/>
              <a:defRPr sz="3700">
                <a:solidFill>
                  <a:srgbClr val="646565"/>
                </a:solidFill>
                <a:latin typeface="Roboto"/>
                <a:ea typeface="Roboto"/>
                <a:cs typeface="Roboto"/>
                <a:sym typeface="Roboto"/>
              </a:defRPr>
            </a:lvl6pPr>
            <a:lvl7pPr indent="0" lvl="6" marL="0" marR="0" rtl="0" algn="l">
              <a:spcBef>
                <a:spcPts val="0"/>
              </a:spcBef>
              <a:buClr>
                <a:srgbClr val="646565"/>
              </a:buClr>
              <a:buFont typeface="Roboto"/>
              <a:buNone/>
              <a:defRPr sz="3700">
                <a:solidFill>
                  <a:srgbClr val="646565"/>
                </a:solidFill>
                <a:latin typeface="Roboto"/>
                <a:ea typeface="Roboto"/>
                <a:cs typeface="Roboto"/>
                <a:sym typeface="Roboto"/>
              </a:defRPr>
            </a:lvl7pPr>
            <a:lvl8pPr indent="0" lvl="7" marL="0" marR="0" rtl="0" algn="l">
              <a:spcBef>
                <a:spcPts val="0"/>
              </a:spcBef>
              <a:buClr>
                <a:srgbClr val="646565"/>
              </a:buClr>
              <a:buFont typeface="Roboto"/>
              <a:buNone/>
              <a:defRPr sz="3700">
                <a:solidFill>
                  <a:srgbClr val="646565"/>
                </a:solidFill>
                <a:latin typeface="Roboto"/>
                <a:ea typeface="Roboto"/>
                <a:cs typeface="Roboto"/>
                <a:sym typeface="Roboto"/>
              </a:defRPr>
            </a:lvl8pPr>
            <a:lvl9pPr indent="0" lvl="8" marL="0" marR="0" rtl="0" algn="l">
              <a:spcBef>
                <a:spcPts val="0"/>
              </a:spcBef>
              <a:buClr>
                <a:srgbClr val="646565"/>
              </a:buClr>
              <a:buFont typeface="Roboto"/>
              <a:buNone/>
              <a:defRPr sz="3700">
                <a:solidFill>
                  <a:srgbClr val="646565"/>
                </a:solidFill>
                <a:latin typeface="Roboto"/>
                <a:ea typeface="Roboto"/>
                <a:cs typeface="Roboto"/>
                <a:sym typeface="Roboto"/>
              </a:defRPr>
            </a:lvl9pPr>
          </a:lstStyle>
          <a:p/>
        </p:txBody>
      </p:sp>
      <p:sp>
        <p:nvSpPr>
          <p:cNvPr id="126" name="Shape 126"/>
          <p:cNvSpPr txBox="1"/>
          <p:nvPr>
            <p:ph idx="1" type="body"/>
          </p:nvPr>
        </p:nvSpPr>
        <p:spPr>
          <a:xfrm>
            <a:off x="1185133" y="2342266"/>
            <a:ext cx="10736700" cy="100599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0"/>
              </a:spcAft>
              <a:buClr>
                <a:srgbClr val="646565"/>
              </a:buClr>
              <a:buFont typeface="Roboto"/>
              <a:buNone/>
              <a:defRPr b="0" i="0" sz="3700" u="none" cap="none" strike="noStrike">
                <a:solidFill>
                  <a:srgbClr val="646565"/>
                </a:solidFill>
                <a:latin typeface="Roboto"/>
                <a:ea typeface="Roboto"/>
                <a:cs typeface="Roboto"/>
                <a:sym typeface="Roboto"/>
              </a:defRPr>
            </a:lvl1pPr>
            <a:lvl2pPr indent="641350" lvl="1" marL="228600" marR="0" rtl="0" algn="l">
              <a:lnSpc>
                <a:spcPct val="115000"/>
              </a:lnSpc>
              <a:spcBef>
                <a:spcPts val="0"/>
              </a:spcBef>
              <a:spcAft>
                <a:spcPts val="0"/>
              </a:spcAft>
              <a:buClr>
                <a:srgbClr val="646565"/>
              </a:buClr>
              <a:buSzPct val="100000"/>
              <a:buFont typeface="Roboto"/>
              <a:buChar char="­"/>
              <a:defRPr b="0" i="0" sz="3700" u="none" cap="none" strike="noStrike">
                <a:solidFill>
                  <a:srgbClr val="646565"/>
                </a:solidFill>
                <a:latin typeface="Roboto"/>
                <a:ea typeface="Roboto"/>
                <a:cs typeface="Roboto"/>
                <a:sym typeface="Roboto"/>
              </a:defRPr>
            </a:lvl2pPr>
            <a:lvl3pPr indent="457200" lvl="2" marL="0" marR="0" rtl="0" algn="l">
              <a:lnSpc>
                <a:spcPct val="115000"/>
              </a:lnSpc>
              <a:spcBef>
                <a:spcPts val="0"/>
              </a:spcBef>
              <a:spcAft>
                <a:spcPts val="0"/>
              </a:spcAft>
              <a:buClr>
                <a:srgbClr val="646565"/>
              </a:buClr>
              <a:buFont typeface="Roboto"/>
              <a:buNone/>
              <a:defRPr b="0" i="0" sz="3700" u="none" cap="none" strike="noStrike">
                <a:solidFill>
                  <a:srgbClr val="646565"/>
                </a:solidFill>
                <a:latin typeface="Roboto"/>
                <a:ea typeface="Roboto"/>
                <a:cs typeface="Roboto"/>
                <a:sym typeface="Roboto"/>
              </a:defRPr>
            </a:lvl3pPr>
            <a:lvl4pPr indent="685800" lvl="3" marL="0" marR="0" rtl="0" algn="l">
              <a:lnSpc>
                <a:spcPct val="115000"/>
              </a:lnSpc>
              <a:spcBef>
                <a:spcPts val="0"/>
              </a:spcBef>
              <a:spcAft>
                <a:spcPts val="0"/>
              </a:spcAft>
              <a:buClr>
                <a:srgbClr val="646565"/>
              </a:buClr>
              <a:buFont typeface="Roboto"/>
              <a:buNone/>
              <a:defRPr b="0" i="0" sz="3700" u="none" cap="none" strike="noStrike">
                <a:solidFill>
                  <a:srgbClr val="646565"/>
                </a:solidFill>
                <a:latin typeface="Roboto"/>
                <a:ea typeface="Roboto"/>
                <a:cs typeface="Roboto"/>
                <a:sym typeface="Roboto"/>
              </a:defRPr>
            </a:lvl4pPr>
            <a:lvl5pPr indent="914400" lvl="4" marL="0" marR="0" rtl="0" algn="l">
              <a:lnSpc>
                <a:spcPct val="115000"/>
              </a:lnSpc>
              <a:spcBef>
                <a:spcPts val="0"/>
              </a:spcBef>
              <a:spcAft>
                <a:spcPts val="0"/>
              </a:spcAft>
              <a:buClr>
                <a:srgbClr val="646565"/>
              </a:buClr>
              <a:buFont typeface="Roboto"/>
              <a:buNone/>
              <a:defRPr b="0" i="0" sz="3700" u="none" cap="none" strike="noStrike">
                <a:solidFill>
                  <a:srgbClr val="646565"/>
                </a:solidFill>
                <a:latin typeface="Roboto"/>
                <a:ea typeface="Roboto"/>
                <a:cs typeface="Roboto"/>
                <a:sym typeface="Roboto"/>
              </a:defRPr>
            </a:lvl5pPr>
            <a:lvl6pPr indent="1143000" lvl="5" marL="0" marR="0" rtl="0" algn="l">
              <a:lnSpc>
                <a:spcPct val="115000"/>
              </a:lnSpc>
              <a:spcBef>
                <a:spcPts val="0"/>
              </a:spcBef>
              <a:spcAft>
                <a:spcPts val="0"/>
              </a:spcAft>
              <a:buClr>
                <a:srgbClr val="646565"/>
              </a:buClr>
              <a:buFont typeface="Roboto"/>
              <a:buNone/>
              <a:defRPr b="0" i="0" sz="3700" u="none" cap="none" strike="noStrike">
                <a:solidFill>
                  <a:srgbClr val="646565"/>
                </a:solidFill>
                <a:latin typeface="Roboto"/>
                <a:ea typeface="Roboto"/>
                <a:cs typeface="Roboto"/>
                <a:sym typeface="Roboto"/>
              </a:defRPr>
            </a:lvl6pPr>
            <a:lvl7pPr indent="1600200" lvl="6" marL="0" marR="0" rtl="0" algn="l">
              <a:lnSpc>
                <a:spcPct val="115000"/>
              </a:lnSpc>
              <a:spcBef>
                <a:spcPts val="0"/>
              </a:spcBef>
              <a:spcAft>
                <a:spcPts val="0"/>
              </a:spcAft>
              <a:buClr>
                <a:srgbClr val="646565"/>
              </a:buClr>
              <a:buFont typeface="Roboto"/>
              <a:buNone/>
              <a:defRPr b="0" i="0" sz="3700" u="none" cap="none" strike="noStrike">
                <a:solidFill>
                  <a:srgbClr val="646565"/>
                </a:solidFill>
                <a:latin typeface="Roboto"/>
                <a:ea typeface="Roboto"/>
                <a:cs typeface="Roboto"/>
                <a:sym typeface="Roboto"/>
              </a:defRPr>
            </a:lvl7pPr>
            <a:lvl8pPr indent="2286000" lvl="7" marL="0" marR="0" rtl="0" algn="l">
              <a:lnSpc>
                <a:spcPct val="115000"/>
              </a:lnSpc>
              <a:spcBef>
                <a:spcPts val="0"/>
              </a:spcBef>
              <a:spcAft>
                <a:spcPts val="0"/>
              </a:spcAft>
              <a:buClr>
                <a:srgbClr val="646565"/>
              </a:buClr>
              <a:buFont typeface="Roboto"/>
              <a:buNone/>
              <a:defRPr b="0" i="0" sz="3700" u="none" cap="none" strike="noStrike">
                <a:solidFill>
                  <a:srgbClr val="646565"/>
                </a:solidFill>
                <a:latin typeface="Roboto"/>
                <a:ea typeface="Roboto"/>
                <a:cs typeface="Roboto"/>
                <a:sym typeface="Roboto"/>
              </a:defRPr>
            </a:lvl8pPr>
            <a:lvl9pPr indent="3200400" lvl="8" marL="0" marR="0" rtl="0" algn="l">
              <a:lnSpc>
                <a:spcPct val="115000"/>
              </a:lnSpc>
              <a:spcBef>
                <a:spcPts val="0"/>
              </a:spcBef>
              <a:spcAft>
                <a:spcPts val="0"/>
              </a:spcAft>
              <a:buClr>
                <a:srgbClr val="646565"/>
              </a:buClr>
              <a:buFont typeface="Roboto"/>
              <a:buNone/>
              <a:defRPr b="0" i="0" sz="3700" u="none" cap="none" strike="noStrike">
                <a:solidFill>
                  <a:srgbClr val="646565"/>
                </a:solidFill>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1">
    <p:spTree>
      <p:nvGrpSpPr>
        <p:cNvPr id="127" name="Shape 127"/>
        <p:cNvGrpSpPr/>
        <p:nvPr/>
      </p:nvGrpSpPr>
      <p:grpSpPr>
        <a:xfrm>
          <a:off x="0" y="0"/>
          <a:ext cx="0" cy="0"/>
          <a:chOff x="0" y="0"/>
          <a:chExt cx="0" cy="0"/>
        </a:xfrm>
      </p:grpSpPr>
      <p:pic>
        <p:nvPicPr>
          <p:cNvPr descr="PWA-SlideTemplates-13.png" id="128" name="Shape 128"/>
          <p:cNvPicPr preferRelativeResize="0"/>
          <p:nvPr/>
        </p:nvPicPr>
        <p:blipFill rotWithShape="1">
          <a:blip r:embed="rId2">
            <a:alphaModFix/>
          </a:blip>
          <a:srcRect b="0" l="0" r="0" t="0"/>
          <a:stretch/>
        </p:blipFill>
        <p:spPr>
          <a:xfrm>
            <a:off x="2468" y="0"/>
            <a:ext cx="24379056" cy="13715995"/>
          </a:xfrm>
          <a:prstGeom prst="rect">
            <a:avLst/>
          </a:prstGeom>
          <a:noFill/>
          <a:ln>
            <a:noFill/>
          </a:ln>
        </p:spPr>
      </p:pic>
      <p:sp>
        <p:nvSpPr>
          <p:cNvPr id="129" name="Shape 129"/>
          <p:cNvSpPr txBox="1"/>
          <p:nvPr>
            <p:ph idx="1" type="subTitle"/>
          </p:nvPr>
        </p:nvSpPr>
        <p:spPr>
          <a:xfrm>
            <a:off x="5645532" y="870866"/>
            <a:ext cx="17987999" cy="119817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0"/>
              </a:spcAft>
              <a:buClr>
                <a:srgbClr val="000000"/>
              </a:buClr>
              <a:buFont typeface="Arial"/>
              <a:buNone/>
              <a:defRPr b="0" i="0" sz="3700" u="none" cap="none" strike="noStrike">
                <a:solidFill>
                  <a:schemeClr val="dk2"/>
                </a:solidFill>
                <a:latin typeface="Consolas"/>
                <a:ea typeface="Consolas"/>
                <a:cs typeface="Consolas"/>
                <a:sym typeface="Consolas"/>
              </a:defRPr>
            </a:lvl1pPr>
            <a:lvl2pPr indent="406400" lvl="1" marL="228600" marR="0" rtl="0" algn="l">
              <a:lnSpc>
                <a:spcPct val="115000"/>
              </a:lnSpc>
              <a:spcBef>
                <a:spcPts val="0"/>
              </a:spcBef>
              <a:spcAft>
                <a:spcPts val="0"/>
              </a:spcAft>
              <a:buClr>
                <a:srgbClr val="404040"/>
              </a:buClr>
              <a:buFont typeface="Roboto"/>
              <a:buNone/>
              <a:defRPr b="0" i="0" sz="37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ight grey background">
    <p:bg>
      <p:bgPr>
        <a:solidFill>
          <a:srgbClr val="F7F9F8"/>
        </a:solidFill>
      </p:bgPr>
    </p:bg>
    <p:spTree>
      <p:nvGrpSpPr>
        <p:cNvPr id="130" name="Shape 130"/>
        <p:cNvGrpSpPr/>
        <p:nvPr/>
      </p:nvGrpSpPr>
      <p:grpSpPr>
        <a:xfrm>
          <a:off x="0" y="0"/>
          <a:ext cx="0" cy="0"/>
          <a:chOff x="0" y="0"/>
          <a:chExt cx="0" cy="0"/>
        </a:xfrm>
      </p:grpSpPr>
      <p:pic>
        <p:nvPicPr>
          <p:cNvPr id="131" name="Shape 131"/>
          <p:cNvPicPr preferRelativeResize="0"/>
          <p:nvPr/>
        </p:nvPicPr>
        <p:blipFill rotWithShape="1">
          <a:blip r:embed="rId2">
            <a:alphaModFix amt="18000"/>
          </a:blip>
          <a:srcRect b="0" l="0" r="0" t="0"/>
          <a:stretch/>
        </p:blipFill>
        <p:spPr>
          <a:xfrm>
            <a:off x="21017831" y="11095645"/>
            <a:ext cx="1723200" cy="12513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blank">
    <p:bg>
      <p:bgPr>
        <a:solidFill>
          <a:srgbClr val="222222"/>
        </a:solidFill>
      </p:bgPr>
    </p:bg>
    <p:spTree>
      <p:nvGrpSpPr>
        <p:cNvPr id="29" name="Shape 2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0" name="Shape 30"/>
        <p:cNvGrpSpPr/>
        <p:nvPr/>
      </p:nvGrpSpPr>
      <p:grpSpPr>
        <a:xfrm>
          <a:off x="0" y="0"/>
          <a:ext cx="0" cy="0"/>
          <a:chOff x="0" y="0"/>
          <a:chExt cx="0" cy="0"/>
        </a:xfrm>
      </p:grpSpPr>
      <p:sp>
        <p:nvSpPr>
          <p:cNvPr id="31" name="Shape 31"/>
          <p:cNvSpPr txBox="1"/>
          <p:nvPr>
            <p:ph idx="1" type="body"/>
          </p:nvPr>
        </p:nvSpPr>
        <p:spPr>
          <a:xfrm>
            <a:off x="831200" y="3174118"/>
            <a:ext cx="10666500" cy="9110399"/>
          </a:xfrm>
          <a:prstGeom prst="rect">
            <a:avLst/>
          </a:prstGeom>
          <a:noFill/>
          <a:ln>
            <a:noFill/>
          </a:ln>
        </p:spPr>
        <p:txBody>
          <a:bodyPr anchorCtr="0" anchor="t" bIns="91425" lIns="91425" rIns="91425" tIns="91425"/>
          <a:lstStyle>
            <a:lvl1pPr indent="0" lvl="0" marL="0" marR="0" rtl="0" algn="l">
              <a:lnSpc>
                <a:spcPct val="150000"/>
              </a:lnSpc>
              <a:spcBef>
                <a:spcPts val="0"/>
              </a:spcBef>
              <a:spcAft>
                <a:spcPts val="0"/>
              </a:spcAft>
              <a:buClr>
                <a:srgbClr val="424242"/>
              </a:buClr>
              <a:buFont typeface="Roboto"/>
              <a:buNone/>
              <a:defRPr b="0" i="0" sz="6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4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3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9pPr>
          </a:lstStyle>
          <a:p/>
        </p:txBody>
      </p:sp>
      <p:sp>
        <p:nvSpPr>
          <p:cNvPr id="32" name="Shape 32"/>
          <p:cNvSpPr txBox="1"/>
          <p:nvPr>
            <p:ph idx="2" type="body"/>
          </p:nvPr>
        </p:nvSpPr>
        <p:spPr>
          <a:xfrm>
            <a:off x="12886400" y="3174118"/>
            <a:ext cx="10666500" cy="9110399"/>
          </a:xfrm>
          <a:prstGeom prst="rect">
            <a:avLst/>
          </a:prstGeom>
          <a:noFill/>
          <a:ln>
            <a:noFill/>
          </a:ln>
        </p:spPr>
        <p:txBody>
          <a:bodyPr anchorCtr="0" anchor="t" bIns="91425" lIns="91425" rIns="91425" tIns="91425"/>
          <a:lstStyle>
            <a:lvl1pPr indent="0" lvl="0" marL="0" marR="0" rtl="0" algn="l">
              <a:lnSpc>
                <a:spcPct val="150000"/>
              </a:lnSpc>
              <a:spcBef>
                <a:spcPts val="0"/>
              </a:spcBef>
              <a:spcAft>
                <a:spcPts val="0"/>
              </a:spcAft>
              <a:buClr>
                <a:srgbClr val="424242"/>
              </a:buClr>
              <a:buFont typeface="Roboto"/>
              <a:buNone/>
              <a:defRPr b="0" i="0" sz="6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4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3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9pPr>
          </a:lstStyle>
          <a:p/>
        </p:txBody>
      </p:sp>
      <p:sp>
        <p:nvSpPr>
          <p:cNvPr id="33" name="Shape 33"/>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34" name="Shape 34"/>
          <p:cNvSpPr/>
          <p:nvPr/>
        </p:nvSpPr>
        <p:spPr>
          <a:xfrm>
            <a:off x="-29866" y="-100865"/>
            <a:ext cx="24413701" cy="2715900"/>
          </a:xfrm>
          <a:prstGeom prst="rect">
            <a:avLst/>
          </a:prstGeom>
          <a:solidFill>
            <a:srgbClr val="304FFE"/>
          </a:solid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 name="Shape 35"/>
          <p:cNvSpPr txBox="1"/>
          <p:nvPr>
            <p:ph type="title"/>
          </p:nvPr>
        </p:nvSpPr>
        <p:spPr>
          <a:xfrm>
            <a:off x="831200" y="455520"/>
            <a:ext cx="22721700" cy="1527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AFAFA"/>
              </a:buClr>
              <a:buFont typeface="Roboto"/>
              <a:buNone/>
              <a:defRPr b="1" i="0" sz="9600" u="none" cap="none" strike="noStrike">
                <a:solidFill>
                  <a:srgbClr val="FAFAFA"/>
                </a:solidFill>
                <a:latin typeface="Roboto"/>
                <a:ea typeface="Roboto"/>
                <a:cs typeface="Roboto"/>
                <a:sym typeface="Roboto"/>
              </a:defRPr>
            </a:lvl1pPr>
            <a:lvl2pPr indent="0" lvl="1" rtl="0">
              <a:spcBef>
                <a:spcPts val="0"/>
              </a:spcBef>
              <a:buClr>
                <a:schemeClr val="dk1"/>
              </a:buClr>
              <a:buFont typeface="Arial"/>
              <a:buNone/>
              <a:defRPr sz="7500">
                <a:solidFill>
                  <a:schemeClr val="dk1"/>
                </a:solidFill>
              </a:defRPr>
            </a:lvl2pPr>
            <a:lvl3pPr indent="0" lvl="2" rtl="0">
              <a:spcBef>
                <a:spcPts val="0"/>
              </a:spcBef>
              <a:buClr>
                <a:schemeClr val="dk1"/>
              </a:buClr>
              <a:buFont typeface="Arial"/>
              <a:buNone/>
              <a:defRPr sz="7500">
                <a:solidFill>
                  <a:schemeClr val="dk1"/>
                </a:solidFill>
              </a:defRPr>
            </a:lvl3pPr>
            <a:lvl4pPr indent="0" lvl="3" rtl="0">
              <a:spcBef>
                <a:spcPts val="0"/>
              </a:spcBef>
              <a:buClr>
                <a:schemeClr val="dk1"/>
              </a:buClr>
              <a:buFont typeface="Arial"/>
              <a:buNone/>
              <a:defRPr sz="7500">
                <a:solidFill>
                  <a:schemeClr val="dk1"/>
                </a:solidFill>
              </a:defRPr>
            </a:lvl4pPr>
            <a:lvl5pPr indent="0" lvl="4" rtl="0">
              <a:spcBef>
                <a:spcPts val="0"/>
              </a:spcBef>
              <a:buClr>
                <a:schemeClr val="dk1"/>
              </a:buClr>
              <a:buFont typeface="Arial"/>
              <a:buNone/>
              <a:defRPr sz="7500">
                <a:solidFill>
                  <a:schemeClr val="dk1"/>
                </a:solidFill>
              </a:defRPr>
            </a:lvl5pPr>
            <a:lvl6pPr indent="0" lvl="5" rtl="0">
              <a:spcBef>
                <a:spcPts val="0"/>
              </a:spcBef>
              <a:buClr>
                <a:schemeClr val="dk1"/>
              </a:buClr>
              <a:buFont typeface="Arial"/>
              <a:buNone/>
              <a:defRPr sz="7500">
                <a:solidFill>
                  <a:schemeClr val="dk1"/>
                </a:solidFill>
              </a:defRPr>
            </a:lvl6pPr>
            <a:lvl7pPr indent="0" lvl="6" rtl="0">
              <a:spcBef>
                <a:spcPts val="0"/>
              </a:spcBef>
              <a:buClr>
                <a:schemeClr val="dk1"/>
              </a:buClr>
              <a:buFont typeface="Arial"/>
              <a:buNone/>
              <a:defRPr sz="7500">
                <a:solidFill>
                  <a:schemeClr val="dk1"/>
                </a:solidFill>
              </a:defRPr>
            </a:lvl7pPr>
            <a:lvl8pPr indent="0" lvl="7" rtl="0">
              <a:spcBef>
                <a:spcPts val="0"/>
              </a:spcBef>
              <a:buClr>
                <a:schemeClr val="dk1"/>
              </a:buClr>
              <a:buFont typeface="Arial"/>
              <a:buNone/>
              <a:defRPr sz="7500">
                <a:solidFill>
                  <a:schemeClr val="dk1"/>
                </a:solidFill>
              </a:defRPr>
            </a:lvl8pPr>
            <a:lvl9pPr indent="0" lvl="8" rtl="0">
              <a:spcBef>
                <a:spcPts val="0"/>
              </a:spcBef>
              <a:buClr>
                <a:schemeClr val="dk1"/>
              </a:buClr>
              <a:buFont typeface="Arial"/>
              <a:buNone/>
              <a:defRPr sz="7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38" name="Shape 38"/>
          <p:cNvSpPr/>
          <p:nvPr/>
        </p:nvSpPr>
        <p:spPr>
          <a:xfrm>
            <a:off x="-29866" y="-100865"/>
            <a:ext cx="24413701" cy="2715900"/>
          </a:xfrm>
          <a:prstGeom prst="rect">
            <a:avLst/>
          </a:prstGeom>
          <a:solidFill>
            <a:srgbClr val="304FFE"/>
          </a:solid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 name="Shape 39"/>
          <p:cNvSpPr txBox="1"/>
          <p:nvPr>
            <p:ph type="title"/>
          </p:nvPr>
        </p:nvSpPr>
        <p:spPr>
          <a:xfrm>
            <a:off x="831200" y="455520"/>
            <a:ext cx="22721700" cy="1527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AFAFA"/>
              </a:buClr>
              <a:buFont typeface="Roboto"/>
              <a:buNone/>
              <a:defRPr b="1" i="0" sz="9600" u="none" cap="none" strike="noStrike">
                <a:solidFill>
                  <a:srgbClr val="FAFAFA"/>
                </a:solidFill>
                <a:latin typeface="Roboto"/>
                <a:ea typeface="Roboto"/>
                <a:cs typeface="Roboto"/>
                <a:sym typeface="Roboto"/>
              </a:defRPr>
            </a:lvl1pPr>
            <a:lvl2pPr indent="0" lvl="1" rtl="0">
              <a:spcBef>
                <a:spcPts val="0"/>
              </a:spcBef>
              <a:buClr>
                <a:schemeClr val="dk1"/>
              </a:buClr>
              <a:buFont typeface="Arial"/>
              <a:buNone/>
              <a:defRPr sz="7500">
                <a:solidFill>
                  <a:schemeClr val="dk1"/>
                </a:solidFill>
              </a:defRPr>
            </a:lvl2pPr>
            <a:lvl3pPr indent="0" lvl="2" rtl="0">
              <a:spcBef>
                <a:spcPts val="0"/>
              </a:spcBef>
              <a:buClr>
                <a:schemeClr val="dk1"/>
              </a:buClr>
              <a:buFont typeface="Arial"/>
              <a:buNone/>
              <a:defRPr sz="7500">
                <a:solidFill>
                  <a:schemeClr val="dk1"/>
                </a:solidFill>
              </a:defRPr>
            </a:lvl3pPr>
            <a:lvl4pPr indent="0" lvl="3" rtl="0">
              <a:spcBef>
                <a:spcPts val="0"/>
              </a:spcBef>
              <a:buClr>
                <a:schemeClr val="dk1"/>
              </a:buClr>
              <a:buFont typeface="Arial"/>
              <a:buNone/>
              <a:defRPr sz="7500">
                <a:solidFill>
                  <a:schemeClr val="dk1"/>
                </a:solidFill>
              </a:defRPr>
            </a:lvl4pPr>
            <a:lvl5pPr indent="0" lvl="4" rtl="0">
              <a:spcBef>
                <a:spcPts val="0"/>
              </a:spcBef>
              <a:buClr>
                <a:schemeClr val="dk1"/>
              </a:buClr>
              <a:buFont typeface="Arial"/>
              <a:buNone/>
              <a:defRPr sz="7500">
                <a:solidFill>
                  <a:schemeClr val="dk1"/>
                </a:solidFill>
              </a:defRPr>
            </a:lvl5pPr>
            <a:lvl6pPr indent="0" lvl="5" rtl="0">
              <a:spcBef>
                <a:spcPts val="0"/>
              </a:spcBef>
              <a:buClr>
                <a:schemeClr val="dk1"/>
              </a:buClr>
              <a:buFont typeface="Arial"/>
              <a:buNone/>
              <a:defRPr sz="7500">
                <a:solidFill>
                  <a:schemeClr val="dk1"/>
                </a:solidFill>
              </a:defRPr>
            </a:lvl6pPr>
            <a:lvl7pPr indent="0" lvl="6" rtl="0">
              <a:spcBef>
                <a:spcPts val="0"/>
              </a:spcBef>
              <a:buClr>
                <a:schemeClr val="dk1"/>
              </a:buClr>
              <a:buFont typeface="Arial"/>
              <a:buNone/>
              <a:defRPr sz="7500">
                <a:solidFill>
                  <a:schemeClr val="dk1"/>
                </a:solidFill>
              </a:defRPr>
            </a:lvl7pPr>
            <a:lvl8pPr indent="0" lvl="7" rtl="0">
              <a:spcBef>
                <a:spcPts val="0"/>
              </a:spcBef>
              <a:buClr>
                <a:schemeClr val="dk1"/>
              </a:buClr>
              <a:buFont typeface="Arial"/>
              <a:buNone/>
              <a:defRPr sz="7500">
                <a:solidFill>
                  <a:schemeClr val="dk1"/>
                </a:solidFill>
              </a:defRPr>
            </a:lvl8pPr>
            <a:lvl9pPr indent="0" lvl="8" rtl="0">
              <a:spcBef>
                <a:spcPts val="0"/>
              </a:spcBef>
              <a:buClr>
                <a:schemeClr val="dk1"/>
              </a:buClr>
              <a:buFont typeface="Arial"/>
              <a:buNone/>
              <a:defRPr sz="75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rgbClr val="304FFE"/>
        </a:solidFill>
      </p:bgPr>
    </p:bg>
    <p:spTree>
      <p:nvGrpSpPr>
        <p:cNvPr id="40" name="Shape 40"/>
        <p:cNvGrpSpPr/>
        <p:nvPr/>
      </p:nvGrpSpPr>
      <p:grpSpPr>
        <a:xfrm>
          <a:off x="0" y="0"/>
          <a:ext cx="0" cy="0"/>
          <a:chOff x="0" y="0"/>
          <a:chExt cx="0" cy="0"/>
        </a:xfrm>
      </p:grpSpPr>
      <p:sp>
        <p:nvSpPr>
          <p:cNvPr id="41" name="Shape 41"/>
          <p:cNvSpPr txBox="1"/>
          <p:nvPr>
            <p:ph type="ctrTitle"/>
          </p:nvPr>
        </p:nvSpPr>
        <p:spPr>
          <a:xfrm>
            <a:off x="831221" y="2684780"/>
            <a:ext cx="22721700" cy="54734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AFAFA"/>
              </a:buClr>
              <a:buFont typeface="Roboto"/>
              <a:buNone/>
              <a:defRPr b="1" i="0" sz="13900" u="none" cap="none" strike="noStrike">
                <a:solidFill>
                  <a:srgbClr val="FAFAFA"/>
                </a:solidFill>
                <a:latin typeface="Roboto"/>
                <a:ea typeface="Roboto"/>
                <a:cs typeface="Roboto"/>
                <a:sym typeface="Roboto"/>
              </a:defRPr>
            </a:lvl1pPr>
            <a:lvl2pPr indent="0" lvl="1" rtl="0" algn="ctr">
              <a:spcBef>
                <a:spcPts val="0"/>
              </a:spcBef>
              <a:buClr>
                <a:schemeClr val="dk1"/>
              </a:buClr>
              <a:buFont typeface="Arial"/>
              <a:buNone/>
              <a:defRPr sz="13900">
                <a:solidFill>
                  <a:schemeClr val="dk1"/>
                </a:solidFill>
              </a:defRPr>
            </a:lvl2pPr>
            <a:lvl3pPr indent="0" lvl="2" rtl="0" algn="ctr">
              <a:spcBef>
                <a:spcPts val="0"/>
              </a:spcBef>
              <a:buClr>
                <a:schemeClr val="dk1"/>
              </a:buClr>
              <a:buFont typeface="Arial"/>
              <a:buNone/>
              <a:defRPr sz="13900">
                <a:solidFill>
                  <a:schemeClr val="dk1"/>
                </a:solidFill>
              </a:defRPr>
            </a:lvl3pPr>
            <a:lvl4pPr indent="0" lvl="3" rtl="0" algn="ctr">
              <a:spcBef>
                <a:spcPts val="0"/>
              </a:spcBef>
              <a:buClr>
                <a:schemeClr val="dk1"/>
              </a:buClr>
              <a:buFont typeface="Arial"/>
              <a:buNone/>
              <a:defRPr sz="13900">
                <a:solidFill>
                  <a:schemeClr val="dk1"/>
                </a:solidFill>
              </a:defRPr>
            </a:lvl4pPr>
            <a:lvl5pPr indent="0" lvl="4" rtl="0" algn="ctr">
              <a:spcBef>
                <a:spcPts val="0"/>
              </a:spcBef>
              <a:buClr>
                <a:schemeClr val="dk1"/>
              </a:buClr>
              <a:buFont typeface="Arial"/>
              <a:buNone/>
              <a:defRPr sz="13900">
                <a:solidFill>
                  <a:schemeClr val="dk1"/>
                </a:solidFill>
              </a:defRPr>
            </a:lvl5pPr>
            <a:lvl6pPr indent="0" lvl="5" rtl="0" algn="ctr">
              <a:spcBef>
                <a:spcPts val="0"/>
              </a:spcBef>
              <a:buClr>
                <a:schemeClr val="dk1"/>
              </a:buClr>
              <a:buFont typeface="Arial"/>
              <a:buNone/>
              <a:defRPr sz="13900">
                <a:solidFill>
                  <a:schemeClr val="dk1"/>
                </a:solidFill>
              </a:defRPr>
            </a:lvl6pPr>
            <a:lvl7pPr indent="0" lvl="6" rtl="0" algn="ctr">
              <a:spcBef>
                <a:spcPts val="0"/>
              </a:spcBef>
              <a:buClr>
                <a:schemeClr val="dk1"/>
              </a:buClr>
              <a:buFont typeface="Arial"/>
              <a:buNone/>
              <a:defRPr sz="13900">
                <a:solidFill>
                  <a:schemeClr val="dk1"/>
                </a:solidFill>
              </a:defRPr>
            </a:lvl7pPr>
            <a:lvl8pPr indent="0" lvl="7" rtl="0" algn="ctr">
              <a:spcBef>
                <a:spcPts val="0"/>
              </a:spcBef>
              <a:buClr>
                <a:schemeClr val="dk1"/>
              </a:buClr>
              <a:buFont typeface="Arial"/>
              <a:buNone/>
              <a:defRPr sz="13900">
                <a:solidFill>
                  <a:schemeClr val="dk1"/>
                </a:solidFill>
              </a:defRPr>
            </a:lvl8pPr>
            <a:lvl9pPr indent="0" lvl="8" rtl="0" algn="ctr">
              <a:spcBef>
                <a:spcPts val="0"/>
              </a:spcBef>
              <a:buClr>
                <a:schemeClr val="dk1"/>
              </a:buClr>
              <a:buFont typeface="Arial"/>
              <a:buNone/>
              <a:defRPr sz="13900">
                <a:solidFill>
                  <a:schemeClr val="dk1"/>
                </a:solidFill>
              </a:defRPr>
            </a:lvl9pPr>
          </a:lstStyle>
          <a:p/>
        </p:txBody>
      </p:sp>
      <p:sp>
        <p:nvSpPr>
          <p:cNvPr id="42" name="Shape 42"/>
          <p:cNvSpPr txBox="1"/>
          <p:nvPr>
            <p:ph idx="1" type="subTitle"/>
          </p:nvPr>
        </p:nvSpPr>
        <p:spPr>
          <a:xfrm>
            <a:off x="831200" y="8256913"/>
            <a:ext cx="22721700" cy="21135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FAFAFA"/>
              </a:buClr>
              <a:buFont typeface="Roboto"/>
              <a:buNone/>
              <a:defRPr b="0" i="0" sz="7500" u="none" cap="none" strike="noStrike">
                <a:solidFill>
                  <a:srgbClr val="FAFAFA"/>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Font typeface="Roboto"/>
              <a:buNone/>
              <a:defRPr b="0" i="0" sz="75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Font typeface="Roboto"/>
              <a:buNone/>
              <a:defRPr b="0" i="0" sz="75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Font typeface="Roboto"/>
              <a:buNone/>
              <a:defRPr b="0" i="0" sz="75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Font typeface="Roboto"/>
              <a:buNone/>
              <a:defRPr b="0" i="0" sz="75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Font typeface="Roboto"/>
              <a:buNone/>
              <a:defRPr b="0" i="0" sz="75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Font typeface="Roboto"/>
              <a:buNone/>
              <a:defRPr b="0" i="0" sz="75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Font typeface="Roboto"/>
              <a:buNone/>
              <a:defRPr b="0" i="0" sz="75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Font typeface="Roboto"/>
              <a:buNone/>
              <a:defRPr b="0" i="0" sz="7500" u="none" cap="none" strike="noStrike">
                <a:solidFill>
                  <a:srgbClr val="424242"/>
                </a:solidFill>
                <a:latin typeface="Roboto"/>
                <a:ea typeface="Roboto"/>
                <a:cs typeface="Roboto"/>
                <a:sym typeface="Roboto"/>
              </a:defRPr>
            </a:lvl9pPr>
          </a:lstStyle>
          <a:p/>
        </p:txBody>
      </p:sp>
      <p:sp>
        <p:nvSpPr>
          <p:cNvPr id="43" name="Shape 43"/>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rgbClr val="304FFE"/>
        </a:solidFill>
      </p:bgPr>
    </p:bg>
    <p:spTree>
      <p:nvGrpSpPr>
        <p:cNvPr id="44" name="Shape 44"/>
        <p:cNvGrpSpPr/>
        <p:nvPr/>
      </p:nvGrpSpPr>
      <p:grpSpPr>
        <a:xfrm>
          <a:off x="0" y="0"/>
          <a:ext cx="0" cy="0"/>
          <a:chOff x="0" y="0"/>
          <a:chExt cx="0" cy="0"/>
        </a:xfrm>
      </p:grpSpPr>
      <p:sp>
        <p:nvSpPr>
          <p:cNvPr id="45" name="Shape 45"/>
          <p:cNvSpPr txBox="1"/>
          <p:nvPr>
            <p:ph type="title"/>
          </p:nvPr>
        </p:nvSpPr>
        <p:spPr>
          <a:xfrm>
            <a:off x="831200" y="5532400"/>
            <a:ext cx="22721700" cy="2244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AFAFA"/>
              </a:buClr>
              <a:buFont typeface="Roboto"/>
              <a:buNone/>
              <a:defRPr b="1" i="0" sz="9600" u="none" cap="none" strike="noStrike">
                <a:solidFill>
                  <a:srgbClr val="FAFAFA"/>
                </a:solidFill>
                <a:latin typeface="Roboto"/>
                <a:ea typeface="Roboto"/>
                <a:cs typeface="Roboto"/>
                <a:sym typeface="Roboto"/>
              </a:defRPr>
            </a:lvl1pPr>
            <a:lvl2pPr indent="0" lvl="1" rtl="0" algn="ctr">
              <a:spcBef>
                <a:spcPts val="0"/>
              </a:spcBef>
              <a:buClr>
                <a:schemeClr val="dk1"/>
              </a:buClr>
              <a:buFont typeface="Arial"/>
              <a:buNone/>
              <a:defRPr sz="9600">
                <a:solidFill>
                  <a:schemeClr val="dk1"/>
                </a:solidFill>
              </a:defRPr>
            </a:lvl2pPr>
            <a:lvl3pPr indent="0" lvl="2" rtl="0" algn="ctr">
              <a:spcBef>
                <a:spcPts val="0"/>
              </a:spcBef>
              <a:buClr>
                <a:schemeClr val="dk1"/>
              </a:buClr>
              <a:buFont typeface="Arial"/>
              <a:buNone/>
              <a:defRPr sz="9600">
                <a:solidFill>
                  <a:schemeClr val="dk1"/>
                </a:solidFill>
              </a:defRPr>
            </a:lvl3pPr>
            <a:lvl4pPr indent="0" lvl="3" rtl="0" algn="ctr">
              <a:spcBef>
                <a:spcPts val="0"/>
              </a:spcBef>
              <a:buClr>
                <a:schemeClr val="dk1"/>
              </a:buClr>
              <a:buFont typeface="Arial"/>
              <a:buNone/>
              <a:defRPr sz="9600">
                <a:solidFill>
                  <a:schemeClr val="dk1"/>
                </a:solidFill>
              </a:defRPr>
            </a:lvl4pPr>
            <a:lvl5pPr indent="0" lvl="4" rtl="0" algn="ctr">
              <a:spcBef>
                <a:spcPts val="0"/>
              </a:spcBef>
              <a:buClr>
                <a:schemeClr val="dk1"/>
              </a:buClr>
              <a:buFont typeface="Arial"/>
              <a:buNone/>
              <a:defRPr sz="9600">
                <a:solidFill>
                  <a:schemeClr val="dk1"/>
                </a:solidFill>
              </a:defRPr>
            </a:lvl5pPr>
            <a:lvl6pPr indent="0" lvl="5" rtl="0" algn="ctr">
              <a:spcBef>
                <a:spcPts val="0"/>
              </a:spcBef>
              <a:buClr>
                <a:schemeClr val="dk1"/>
              </a:buClr>
              <a:buFont typeface="Arial"/>
              <a:buNone/>
              <a:defRPr sz="9600">
                <a:solidFill>
                  <a:schemeClr val="dk1"/>
                </a:solidFill>
              </a:defRPr>
            </a:lvl6pPr>
            <a:lvl7pPr indent="0" lvl="6" rtl="0" algn="ctr">
              <a:spcBef>
                <a:spcPts val="0"/>
              </a:spcBef>
              <a:buClr>
                <a:schemeClr val="dk1"/>
              </a:buClr>
              <a:buFont typeface="Arial"/>
              <a:buNone/>
              <a:defRPr sz="9600">
                <a:solidFill>
                  <a:schemeClr val="dk1"/>
                </a:solidFill>
              </a:defRPr>
            </a:lvl7pPr>
            <a:lvl8pPr indent="0" lvl="7" rtl="0" algn="ctr">
              <a:spcBef>
                <a:spcPts val="0"/>
              </a:spcBef>
              <a:buClr>
                <a:schemeClr val="dk1"/>
              </a:buClr>
              <a:buFont typeface="Arial"/>
              <a:buNone/>
              <a:defRPr sz="9600">
                <a:solidFill>
                  <a:schemeClr val="dk1"/>
                </a:solidFill>
              </a:defRPr>
            </a:lvl8pPr>
            <a:lvl9pPr indent="0" lvl="8" rtl="0" algn="ctr">
              <a:spcBef>
                <a:spcPts val="0"/>
              </a:spcBef>
              <a:buClr>
                <a:schemeClr val="dk1"/>
              </a:buClr>
              <a:buFont typeface="Arial"/>
              <a:buNone/>
              <a:defRPr sz="9600">
                <a:solidFill>
                  <a:schemeClr val="dk1"/>
                </a:solidFill>
              </a:defRPr>
            </a:lvl9pPr>
          </a:lstStyle>
          <a:p/>
        </p:txBody>
      </p:sp>
      <p:sp>
        <p:nvSpPr>
          <p:cNvPr id="46" name="Shape 46"/>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7" name="Shape 47"/>
        <p:cNvGrpSpPr/>
        <p:nvPr/>
      </p:nvGrpSpPr>
      <p:grpSpPr>
        <a:xfrm>
          <a:off x="0" y="0"/>
          <a:ext cx="0" cy="0"/>
          <a:chOff x="0" y="0"/>
          <a:chExt cx="0" cy="0"/>
        </a:xfrm>
      </p:grpSpPr>
      <p:sp>
        <p:nvSpPr>
          <p:cNvPr id="48" name="Shape 48"/>
          <p:cNvSpPr txBox="1"/>
          <p:nvPr>
            <p:ph type="title"/>
          </p:nvPr>
        </p:nvSpPr>
        <p:spPr>
          <a:xfrm>
            <a:off x="831200" y="1481600"/>
            <a:ext cx="7488000" cy="2015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304FFE"/>
              </a:buClr>
              <a:buFont typeface="Roboto"/>
              <a:buNone/>
              <a:defRPr b="1" i="0" sz="6400" u="none" cap="none" strike="noStrike">
                <a:solidFill>
                  <a:srgbClr val="304FFE"/>
                </a:solidFill>
                <a:latin typeface="Roboto"/>
                <a:ea typeface="Roboto"/>
                <a:cs typeface="Roboto"/>
                <a:sym typeface="Roboto"/>
              </a:defRPr>
            </a:lvl1pPr>
            <a:lvl2pPr indent="0" lvl="1" rtl="0">
              <a:spcBef>
                <a:spcPts val="0"/>
              </a:spcBef>
              <a:buClr>
                <a:schemeClr val="dk1"/>
              </a:buClr>
              <a:buFont typeface="Arial"/>
              <a:buNone/>
              <a:defRPr sz="6400">
                <a:solidFill>
                  <a:schemeClr val="dk1"/>
                </a:solidFill>
              </a:defRPr>
            </a:lvl2pPr>
            <a:lvl3pPr indent="0" lvl="2" rtl="0">
              <a:spcBef>
                <a:spcPts val="0"/>
              </a:spcBef>
              <a:buClr>
                <a:schemeClr val="dk1"/>
              </a:buClr>
              <a:buFont typeface="Arial"/>
              <a:buNone/>
              <a:defRPr sz="6400">
                <a:solidFill>
                  <a:schemeClr val="dk1"/>
                </a:solidFill>
              </a:defRPr>
            </a:lvl3pPr>
            <a:lvl4pPr indent="0" lvl="3" rtl="0">
              <a:spcBef>
                <a:spcPts val="0"/>
              </a:spcBef>
              <a:buClr>
                <a:schemeClr val="dk1"/>
              </a:buClr>
              <a:buFont typeface="Arial"/>
              <a:buNone/>
              <a:defRPr sz="6400">
                <a:solidFill>
                  <a:schemeClr val="dk1"/>
                </a:solidFill>
              </a:defRPr>
            </a:lvl4pPr>
            <a:lvl5pPr indent="0" lvl="4" rtl="0">
              <a:spcBef>
                <a:spcPts val="0"/>
              </a:spcBef>
              <a:buClr>
                <a:schemeClr val="dk1"/>
              </a:buClr>
              <a:buFont typeface="Arial"/>
              <a:buNone/>
              <a:defRPr sz="6400">
                <a:solidFill>
                  <a:schemeClr val="dk1"/>
                </a:solidFill>
              </a:defRPr>
            </a:lvl5pPr>
            <a:lvl6pPr indent="0" lvl="5" rtl="0">
              <a:spcBef>
                <a:spcPts val="0"/>
              </a:spcBef>
              <a:buClr>
                <a:schemeClr val="dk1"/>
              </a:buClr>
              <a:buFont typeface="Arial"/>
              <a:buNone/>
              <a:defRPr sz="6400">
                <a:solidFill>
                  <a:schemeClr val="dk1"/>
                </a:solidFill>
              </a:defRPr>
            </a:lvl6pPr>
            <a:lvl7pPr indent="0" lvl="6" rtl="0">
              <a:spcBef>
                <a:spcPts val="0"/>
              </a:spcBef>
              <a:buClr>
                <a:schemeClr val="dk1"/>
              </a:buClr>
              <a:buFont typeface="Arial"/>
              <a:buNone/>
              <a:defRPr sz="6400">
                <a:solidFill>
                  <a:schemeClr val="dk1"/>
                </a:solidFill>
              </a:defRPr>
            </a:lvl7pPr>
            <a:lvl8pPr indent="0" lvl="7" rtl="0">
              <a:spcBef>
                <a:spcPts val="0"/>
              </a:spcBef>
              <a:buClr>
                <a:schemeClr val="dk1"/>
              </a:buClr>
              <a:buFont typeface="Arial"/>
              <a:buNone/>
              <a:defRPr sz="6400">
                <a:solidFill>
                  <a:schemeClr val="dk1"/>
                </a:solidFill>
              </a:defRPr>
            </a:lvl8pPr>
            <a:lvl9pPr indent="0" lvl="8" rtl="0">
              <a:spcBef>
                <a:spcPts val="0"/>
              </a:spcBef>
              <a:buClr>
                <a:schemeClr val="dk1"/>
              </a:buClr>
              <a:buFont typeface="Arial"/>
              <a:buNone/>
              <a:defRPr sz="6400">
                <a:solidFill>
                  <a:schemeClr val="dk1"/>
                </a:solidFill>
              </a:defRPr>
            </a:lvl9pPr>
          </a:lstStyle>
          <a:p/>
        </p:txBody>
      </p:sp>
      <p:sp>
        <p:nvSpPr>
          <p:cNvPr id="49" name="Shape 49"/>
          <p:cNvSpPr txBox="1"/>
          <p:nvPr>
            <p:ph idx="1" type="body"/>
          </p:nvPr>
        </p:nvSpPr>
        <p:spPr>
          <a:xfrm>
            <a:off x="831200" y="3705600"/>
            <a:ext cx="7488000" cy="8478300"/>
          </a:xfrm>
          <a:prstGeom prst="rect">
            <a:avLst/>
          </a:prstGeom>
          <a:noFill/>
          <a:ln>
            <a:noFill/>
          </a:ln>
        </p:spPr>
        <p:txBody>
          <a:bodyPr anchorCtr="0" anchor="t" bIns="91425" lIns="91425" rIns="91425" tIns="91425"/>
          <a:lstStyle>
            <a:lvl1pPr indent="0" lvl="0" marL="0" marR="0" rtl="0" algn="l">
              <a:lnSpc>
                <a:spcPct val="150000"/>
              </a:lnSpc>
              <a:spcBef>
                <a:spcPts val="0"/>
              </a:spcBef>
              <a:spcAft>
                <a:spcPts val="0"/>
              </a:spcAft>
              <a:buClr>
                <a:srgbClr val="424242"/>
              </a:buClr>
              <a:buFont typeface="Roboto"/>
              <a:buNone/>
              <a:defRPr b="0" i="0" sz="32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32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3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Font typeface="Roboto"/>
              <a:buNone/>
              <a:defRPr b="0" i="0" sz="3200" u="none" cap="none" strike="noStrike">
                <a:solidFill>
                  <a:srgbClr val="424242"/>
                </a:solidFill>
                <a:latin typeface="Roboto"/>
                <a:ea typeface="Roboto"/>
                <a:cs typeface="Roboto"/>
                <a:sym typeface="Roboto"/>
              </a:defRPr>
            </a:lvl9pPr>
          </a:lstStyle>
          <a:p/>
        </p:txBody>
      </p:sp>
      <p:sp>
        <p:nvSpPr>
          <p:cNvPr id="50" name="Shape 50"/>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11" Type="http://schemas.openxmlformats.org/officeDocument/2006/relationships/slideLayout" Target="../slideLayouts/slideLayout25.xml"/><Relationship Id="rId22" Type="http://schemas.openxmlformats.org/officeDocument/2006/relationships/theme" Target="../theme/theme2.xml"/><Relationship Id="rId10" Type="http://schemas.openxmlformats.org/officeDocument/2006/relationships/slideLayout" Target="../slideLayouts/slideLayout24.xml"/><Relationship Id="rId21" Type="http://schemas.openxmlformats.org/officeDocument/2006/relationships/slideLayout" Target="../slideLayouts/slideLayout35.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6" Type="http://schemas.openxmlformats.org/officeDocument/2006/relationships/slideLayout" Target="../slideLayouts/slideLayout20.xml"/><Relationship Id="rId18" Type="http://schemas.openxmlformats.org/officeDocument/2006/relationships/slideLayout" Target="../slideLayouts/slideLayout32.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 name="Shape 5"/>
        <p:cNvGrpSpPr/>
        <p:nvPr/>
      </p:nvGrpSpPr>
      <p:grpSpPr>
        <a:xfrm>
          <a:off x="0" y="0"/>
          <a:ext cx="0" cy="0"/>
          <a:chOff x="0" y="0"/>
          <a:chExt cx="0" cy="0"/>
        </a:xfrm>
      </p:grpSpPr>
      <p:pic>
        <p:nvPicPr>
          <p:cNvPr descr="footer.png" id="6" name="Shape 6"/>
          <p:cNvPicPr preferRelativeResize="0"/>
          <p:nvPr/>
        </p:nvPicPr>
        <p:blipFill rotWithShape="1">
          <a:blip r:embed="rId1">
            <a:alphaModFix/>
          </a:blip>
          <a:srcRect b="0" l="0" r="0" t="0"/>
          <a:stretch/>
        </p:blipFill>
        <p:spPr>
          <a:xfrm>
            <a:off x="0" y="0"/>
            <a:ext cx="24384000" cy="13716000"/>
          </a:xfrm>
          <a:prstGeom prst="rect">
            <a:avLst/>
          </a:prstGeom>
          <a:noFill/>
          <a:ln>
            <a:noFill/>
          </a:ln>
        </p:spPr>
      </p:pic>
      <p:sp>
        <p:nvSpPr>
          <p:cNvPr id="7" name="Shape 7"/>
          <p:cNvSpPr txBox="1"/>
          <p:nvPr>
            <p:ph type="title"/>
          </p:nvPr>
        </p:nvSpPr>
        <p:spPr>
          <a:xfrm>
            <a:off x="831200" y="1186733"/>
            <a:ext cx="22721700" cy="1527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304FFE"/>
              </a:buClr>
              <a:buFont typeface="Roboto"/>
              <a:buNone/>
              <a:defRPr b="1" i="0" sz="9600" u="none" cap="none" strike="noStrike">
                <a:solidFill>
                  <a:srgbClr val="304FFE"/>
                </a:solidFill>
                <a:latin typeface="Roboto"/>
                <a:ea typeface="Roboto"/>
                <a:cs typeface="Roboto"/>
                <a:sym typeface="Roboto"/>
              </a:defRPr>
            </a:lvl1pPr>
            <a:lvl2pPr indent="0" lvl="1" rtl="0">
              <a:spcBef>
                <a:spcPts val="0"/>
              </a:spcBef>
              <a:buClr>
                <a:schemeClr val="dk1"/>
              </a:buClr>
              <a:buFont typeface="Arial"/>
              <a:buNone/>
              <a:defRPr sz="7500">
                <a:solidFill>
                  <a:schemeClr val="dk1"/>
                </a:solidFill>
              </a:defRPr>
            </a:lvl2pPr>
            <a:lvl3pPr indent="0" lvl="2" rtl="0">
              <a:spcBef>
                <a:spcPts val="0"/>
              </a:spcBef>
              <a:buClr>
                <a:schemeClr val="dk1"/>
              </a:buClr>
              <a:buFont typeface="Arial"/>
              <a:buNone/>
              <a:defRPr sz="7500">
                <a:solidFill>
                  <a:schemeClr val="dk1"/>
                </a:solidFill>
              </a:defRPr>
            </a:lvl3pPr>
            <a:lvl4pPr indent="0" lvl="3" rtl="0">
              <a:spcBef>
                <a:spcPts val="0"/>
              </a:spcBef>
              <a:buClr>
                <a:schemeClr val="dk1"/>
              </a:buClr>
              <a:buFont typeface="Arial"/>
              <a:buNone/>
              <a:defRPr sz="7500">
                <a:solidFill>
                  <a:schemeClr val="dk1"/>
                </a:solidFill>
              </a:defRPr>
            </a:lvl4pPr>
            <a:lvl5pPr indent="0" lvl="4" rtl="0">
              <a:spcBef>
                <a:spcPts val="0"/>
              </a:spcBef>
              <a:buClr>
                <a:schemeClr val="dk1"/>
              </a:buClr>
              <a:buFont typeface="Arial"/>
              <a:buNone/>
              <a:defRPr sz="7500">
                <a:solidFill>
                  <a:schemeClr val="dk1"/>
                </a:solidFill>
              </a:defRPr>
            </a:lvl5pPr>
            <a:lvl6pPr indent="0" lvl="5" rtl="0">
              <a:spcBef>
                <a:spcPts val="0"/>
              </a:spcBef>
              <a:buClr>
                <a:schemeClr val="dk1"/>
              </a:buClr>
              <a:buFont typeface="Arial"/>
              <a:buNone/>
              <a:defRPr sz="7500">
                <a:solidFill>
                  <a:schemeClr val="dk1"/>
                </a:solidFill>
              </a:defRPr>
            </a:lvl6pPr>
            <a:lvl7pPr indent="0" lvl="6" rtl="0">
              <a:spcBef>
                <a:spcPts val="0"/>
              </a:spcBef>
              <a:buClr>
                <a:schemeClr val="dk1"/>
              </a:buClr>
              <a:buFont typeface="Arial"/>
              <a:buNone/>
              <a:defRPr sz="7500">
                <a:solidFill>
                  <a:schemeClr val="dk1"/>
                </a:solidFill>
              </a:defRPr>
            </a:lvl7pPr>
            <a:lvl8pPr indent="0" lvl="7" rtl="0">
              <a:spcBef>
                <a:spcPts val="0"/>
              </a:spcBef>
              <a:buClr>
                <a:schemeClr val="dk1"/>
              </a:buClr>
              <a:buFont typeface="Arial"/>
              <a:buNone/>
              <a:defRPr sz="7500">
                <a:solidFill>
                  <a:schemeClr val="dk1"/>
                </a:solidFill>
              </a:defRPr>
            </a:lvl8pPr>
            <a:lvl9pPr indent="0" lvl="8" rtl="0">
              <a:spcBef>
                <a:spcPts val="0"/>
              </a:spcBef>
              <a:buClr>
                <a:schemeClr val="dk1"/>
              </a:buClr>
              <a:buFont typeface="Arial"/>
              <a:buNone/>
              <a:defRPr sz="7500">
                <a:solidFill>
                  <a:schemeClr val="dk1"/>
                </a:solidFill>
              </a:defRPr>
            </a:lvl9pPr>
          </a:lstStyle>
          <a:p/>
        </p:txBody>
      </p:sp>
      <p:sp>
        <p:nvSpPr>
          <p:cNvPr id="8" name="Shape 8"/>
          <p:cNvSpPr txBox="1"/>
          <p:nvPr>
            <p:ph idx="1" type="body"/>
          </p:nvPr>
        </p:nvSpPr>
        <p:spPr>
          <a:xfrm>
            <a:off x="831200" y="3073266"/>
            <a:ext cx="22721700" cy="9110399"/>
          </a:xfrm>
          <a:prstGeom prst="rect">
            <a:avLst/>
          </a:prstGeom>
          <a:noFill/>
          <a:ln>
            <a:noFill/>
          </a:ln>
        </p:spPr>
        <p:txBody>
          <a:bodyPr anchorCtr="0" anchor="t" bIns="91425" lIns="91425" rIns="91425" tIns="91425"/>
          <a:lstStyle>
            <a:lvl1pPr indent="0" lvl="0" marL="0" marR="0" rtl="0" algn="l">
              <a:lnSpc>
                <a:spcPct val="150000"/>
              </a:lnSpc>
              <a:spcBef>
                <a:spcPts val="0"/>
              </a:spcBef>
              <a:spcAft>
                <a:spcPts val="0"/>
              </a:spcAft>
              <a:buClr>
                <a:srgbClr val="424242"/>
              </a:buClr>
              <a:buFont typeface="Roboto"/>
              <a:buNone/>
              <a:defRPr b="0" i="0" sz="6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Font typeface="Roboto"/>
              <a:buNone/>
              <a:defRPr b="0" i="0" sz="4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Font typeface="Roboto"/>
              <a:buNone/>
              <a:defRPr b="0" i="0" sz="37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Font typeface="Roboto"/>
              <a:buNone/>
              <a:defRPr b="0" i="0" sz="3700" u="none" cap="none" strike="noStrike">
                <a:solidFill>
                  <a:srgbClr val="424242"/>
                </a:solidFill>
                <a:latin typeface="Roboto"/>
                <a:ea typeface="Roboto"/>
                <a:cs typeface="Roboto"/>
                <a:sym typeface="Roboto"/>
              </a:defRPr>
            </a:lvl9pPr>
          </a:lstStyle>
          <a:p/>
        </p:txBody>
      </p:sp>
      <p:sp>
        <p:nvSpPr>
          <p:cNvPr id="9" name="Shape 9"/>
          <p:cNvSpPr txBox="1"/>
          <p:nvPr>
            <p:ph idx="12" type="sldNum"/>
          </p:nvPr>
        </p:nvSpPr>
        <p:spPr>
          <a:xfrm>
            <a:off x="22593220" y="12638443"/>
            <a:ext cx="1463099" cy="1049699"/>
          </a:xfrm>
          <a:prstGeom prst="rect">
            <a:avLst/>
          </a:prstGeom>
          <a:noFill/>
          <a:ln>
            <a:noFill/>
          </a:ln>
        </p:spPr>
        <p:txBody>
          <a:bodyPr anchorCtr="0" anchor="ctr" bIns="243800" lIns="243800" rIns="243800" tIns="243800">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p>
        </p:txBody>
      </p:sp>
      <p:sp>
        <p:nvSpPr>
          <p:cNvPr id="10" name="Shape 10"/>
          <p:cNvSpPr txBox="1"/>
          <p:nvPr/>
        </p:nvSpPr>
        <p:spPr>
          <a:xfrm>
            <a:off x="24809800" y="5622532"/>
            <a:ext cx="14523300" cy="16944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 name="Shape 11"/>
          <p:cNvSpPr txBox="1"/>
          <p:nvPr/>
        </p:nvSpPr>
        <p:spPr>
          <a:xfrm>
            <a:off x="6351166" y="12697000"/>
            <a:ext cx="14124900" cy="6129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000000"/>
              </a:buClr>
              <a:buSzPct val="25000"/>
              <a:buFont typeface="Arial"/>
              <a:buNone/>
            </a:pPr>
            <a:r>
              <a:rPr b="1" i="0" lang="en-US" sz="2700" u="none" cap="none" strike="noStrike">
                <a:solidFill>
                  <a:srgbClr val="757575"/>
                </a:solidFill>
                <a:latin typeface="Roboto"/>
                <a:ea typeface="Roboto"/>
                <a:cs typeface="Roboto"/>
                <a:sym typeface="Roboto"/>
              </a:rPr>
              <a:t>Progressive Web Apps   </a:t>
            </a: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7" name="Shape 67"/>
        <p:cNvGrpSpPr/>
        <p:nvPr/>
      </p:nvGrpSpPr>
      <p:grpSpPr>
        <a:xfrm>
          <a:off x="0" y="0"/>
          <a:ext cx="0" cy="0"/>
          <a:chOff x="0" y="0"/>
          <a:chExt cx="0" cy="0"/>
        </a:xfrm>
      </p:grpSpPr>
      <p:sp>
        <p:nvSpPr>
          <p:cNvPr id="68" name="Shape 68"/>
          <p:cNvSpPr txBox="1"/>
          <p:nvPr>
            <p:ph idx="1" type="body"/>
          </p:nvPr>
        </p:nvSpPr>
        <p:spPr>
          <a:xfrm>
            <a:off x="1989225" y="3342198"/>
            <a:ext cx="20372400" cy="103737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495300" lvl="1" marL="228600" marR="0" rtl="0" algn="l">
              <a:lnSpc>
                <a:spcPct val="115000"/>
              </a:lnSpc>
              <a:spcBef>
                <a:spcPts val="0"/>
              </a:spcBef>
              <a:spcAft>
                <a:spcPts val="0"/>
              </a:spcAft>
              <a:buClr>
                <a:srgbClr val="404040"/>
              </a:buClr>
              <a:buSzPct val="100000"/>
              <a:buFont typeface="Roboto"/>
              <a:buChar char="­"/>
              <a:defRPr b="0" i="0" sz="14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69" name="Shape 69"/>
          <p:cNvSpPr txBox="1"/>
          <p:nvPr>
            <p:ph type="title"/>
          </p:nvPr>
        </p:nvSpPr>
        <p:spPr>
          <a:xfrm>
            <a:off x="1989175" y="0"/>
            <a:ext cx="20372400" cy="20999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Font typeface="Arial"/>
              <a:buNone/>
              <a:defRPr sz="1800"/>
            </a:lvl2pPr>
            <a:lvl3pPr indent="0" lvl="2" marL="0" marR="0" rtl="0" algn="l">
              <a:spcBef>
                <a:spcPts val="0"/>
              </a:spcBef>
              <a:buFont typeface="Arial"/>
              <a:buNone/>
              <a:defRPr sz="1800"/>
            </a:lvl3pPr>
            <a:lvl4pPr indent="0" lvl="3" marL="0" marR="0" rtl="0" algn="l">
              <a:spcBef>
                <a:spcPts val="0"/>
              </a:spcBef>
              <a:buFont typeface="Arial"/>
              <a:buNone/>
              <a:defRPr sz="1800"/>
            </a:lvl4pPr>
            <a:lvl5pPr indent="0" lvl="4" marL="0" marR="0" rtl="0" algn="l">
              <a:spcBef>
                <a:spcPts val="0"/>
              </a:spcBef>
              <a:buFont typeface="Arial"/>
              <a:buNone/>
              <a:defRPr sz="1800"/>
            </a:lvl5pPr>
            <a:lvl6pPr indent="0" lvl="5" marL="0" marR="0" rtl="0" algn="l">
              <a:spcBef>
                <a:spcPts val="0"/>
              </a:spcBef>
              <a:buFont typeface="Arial"/>
              <a:buNone/>
              <a:defRPr sz="1800"/>
            </a:lvl6pPr>
            <a:lvl7pPr indent="0" lvl="6" marL="0" marR="0" rtl="0" algn="l">
              <a:spcBef>
                <a:spcPts val="0"/>
              </a:spcBef>
              <a:buFont typeface="Arial"/>
              <a:buNone/>
              <a:defRPr sz="1800"/>
            </a:lvl7pPr>
            <a:lvl8pPr indent="0" lvl="7" marL="0" marR="0" rtl="0" algn="l">
              <a:spcBef>
                <a:spcPts val="0"/>
              </a:spcBef>
              <a:buFont typeface="Arial"/>
              <a:buNone/>
              <a:defRPr sz="1800"/>
            </a:lvl8pPr>
            <a:lvl9pPr indent="0" lvl="8" marL="0" marR="0" rtl="0" algn="l">
              <a:spcBef>
                <a:spcPts val="0"/>
              </a:spcBef>
              <a:buFont typeface="Arial"/>
              <a:buNone/>
              <a:defRPr sz="1800"/>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1" Type="http://schemas.openxmlformats.org/officeDocument/2006/relationships/hyperlink" Target="http://googlechrome.github.io" TargetMode="External"/><Relationship Id="rId10" Type="http://schemas.openxmlformats.org/officeDocument/2006/relationships/hyperlink" Target="https://github.com/w3c/browser-payment-api" TargetMode="External"/><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googlechrome.github.io/samples/paymentrequest/credit-cards/" TargetMode="External"/><Relationship Id="rId4" Type="http://schemas.openxmlformats.org/officeDocument/2006/relationships/hyperlink" Target="https://googlechrome.github.io/samples/paymentrequest/android-pay/" TargetMode="External"/><Relationship Id="rId9" Type="http://schemas.openxmlformats.org/officeDocument/2006/relationships/hyperlink" Target="https://emerald-eon.appspot.com/" TargetMode="External"/><Relationship Id="rId5" Type="http://schemas.openxmlformats.org/officeDocument/2006/relationships/hyperlink" Target="https://googlechrome.github.io/samples/paymentrequest/free-shipping/" TargetMode="External"/><Relationship Id="rId6" Type="http://schemas.openxmlformats.org/officeDocument/2006/relationships/hyperlink" Target="https://googlechrome.github.io/samples/paymentrequest/shipping-options/" TargetMode="External"/><Relationship Id="rId7" Type="http://schemas.openxmlformats.org/officeDocument/2006/relationships/hyperlink" Target="https://googlechrome.github.io/samples/paymentrequest/dynamic-shipping/" TargetMode="External"/><Relationship Id="rId8" Type="http://schemas.openxmlformats.org/officeDocument/2006/relationships/hyperlink" Target="https://googlechrome.github.io/samples/paymentrequest/contact-inf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s://googlechrome.github.io/samples/paymentrequest/" TargetMode="External"/><Relationship Id="rId4" Type="http://schemas.openxmlformats.org/officeDocument/2006/relationships/hyperlink" Target="http://emerald-eon.appspot.com" TargetMode="External"/><Relationship Id="rId5" Type="http://schemas.openxmlformats.org/officeDocument/2006/relationships/hyperlink" Target="https://github.com/asieke/prguide" TargetMode="External"/><Relationship Id="rId6" Type="http://schemas.openxmlformats.org/officeDocument/2006/relationships/hyperlink" Target="https://goo.gl/OYeDXx"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android.com/pa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708000" y="5141360"/>
            <a:ext cx="10787100" cy="3952798"/>
          </a:xfrm>
          <a:prstGeom prst="rect">
            <a:avLst/>
          </a:prstGeom>
          <a:noFill/>
          <a:ln>
            <a:noFill/>
          </a:ln>
        </p:spPr>
        <p:txBody>
          <a:bodyPr anchorCtr="0" anchor="b" bIns="243800" lIns="243800" rIns="243800" tIns="243800">
            <a:noAutofit/>
          </a:bodyPr>
          <a:lstStyle/>
          <a:p>
            <a:pPr indent="0" lvl="0" marL="0" marR="0" rtl="0" algn="ctr">
              <a:lnSpc>
                <a:spcPct val="100000"/>
              </a:lnSpc>
              <a:spcBef>
                <a:spcPts val="0"/>
              </a:spcBef>
              <a:spcAft>
                <a:spcPts val="0"/>
              </a:spcAft>
              <a:buClr>
                <a:srgbClr val="FAFAFA"/>
              </a:buClr>
              <a:buSzPct val="25000"/>
              <a:buFont typeface="Roboto"/>
              <a:buNone/>
            </a:pPr>
            <a:r>
              <a:rPr b="1" i="0" lang="en-US" sz="11200" u="none" cap="none" strike="noStrike">
                <a:solidFill>
                  <a:srgbClr val="FAFAFA"/>
                </a:solidFill>
                <a:latin typeface="Roboto"/>
                <a:ea typeface="Roboto"/>
                <a:cs typeface="Roboto"/>
                <a:sym typeface="Roboto"/>
              </a:rPr>
              <a:t>Web Payment Integration</a:t>
            </a:r>
          </a:p>
        </p:txBody>
      </p:sp>
      <p:sp>
        <p:nvSpPr>
          <p:cNvPr id="137" name="Shape 137"/>
          <p:cNvSpPr txBox="1"/>
          <p:nvPr>
            <p:ph idx="3" type="subTitle"/>
          </p:nvPr>
        </p:nvSpPr>
        <p:spPr>
          <a:xfrm>
            <a:off x="708000" y="1504333"/>
            <a:ext cx="10787100" cy="1397700"/>
          </a:xfrm>
          <a:prstGeom prst="rect">
            <a:avLst/>
          </a:prstGeom>
          <a:noFill/>
          <a:ln>
            <a:noFill/>
          </a:ln>
        </p:spPr>
        <p:txBody>
          <a:bodyPr anchorCtr="0" anchor="t" bIns="243800" lIns="243800" rIns="243800" tIns="243800">
            <a:noAutofit/>
          </a:bodyPr>
          <a:lstStyle/>
          <a:p>
            <a:pPr indent="0" lvl="0" marL="0" marR="0" rtl="0" algn="ctr">
              <a:lnSpc>
                <a:spcPct val="100000"/>
              </a:lnSpc>
              <a:spcBef>
                <a:spcPts val="0"/>
              </a:spcBef>
              <a:spcAft>
                <a:spcPts val="0"/>
              </a:spcAft>
              <a:buClr>
                <a:srgbClr val="424242"/>
              </a:buClr>
              <a:buSzPct val="25000"/>
              <a:buFont typeface="Roboto"/>
              <a:buNone/>
            </a:pPr>
            <a:r>
              <a:t/>
            </a:r>
            <a:endParaRPr b="0" i="0" sz="4300" u="none" cap="none" strike="noStrike">
              <a:solidFill>
                <a:srgbClr val="FAFAFA"/>
              </a:solidFill>
              <a:latin typeface="Roboto"/>
              <a:ea typeface="Roboto"/>
              <a:cs typeface="Roboto"/>
              <a:sym typeface="Roboto"/>
            </a:endParaRPr>
          </a:p>
        </p:txBody>
      </p:sp>
      <p:sp>
        <p:nvSpPr>
          <p:cNvPr id="138" name="Shape 138"/>
          <p:cNvSpPr txBox="1"/>
          <p:nvPr>
            <p:ph idx="1" type="subTitle"/>
          </p:nvPr>
        </p:nvSpPr>
        <p:spPr>
          <a:xfrm>
            <a:off x="708000" y="9327760"/>
            <a:ext cx="10787100" cy="3293700"/>
          </a:xfrm>
          <a:prstGeom prst="rect">
            <a:avLst/>
          </a:prstGeom>
          <a:noFill/>
          <a:ln>
            <a:noFill/>
          </a:ln>
        </p:spPr>
        <p:txBody>
          <a:bodyPr anchorCtr="0" anchor="t" bIns="243800" lIns="243800" rIns="243800" tIns="243800">
            <a:noAutofit/>
          </a:bodyPr>
          <a:lstStyle/>
          <a:p>
            <a:pPr indent="0" lvl="0" marL="0" marR="0" rtl="0" algn="ctr">
              <a:lnSpc>
                <a:spcPct val="100000"/>
              </a:lnSpc>
              <a:spcBef>
                <a:spcPts val="0"/>
              </a:spcBef>
              <a:spcAft>
                <a:spcPts val="0"/>
              </a:spcAft>
              <a:buClr>
                <a:srgbClr val="FAFAFA"/>
              </a:buClr>
              <a:buSzPct val="25000"/>
              <a:buFont typeface="Roboto"/>
              <a:buNone/>
            </a:pPr>
            <a:r>
              <a:rPr b="0" i="0" lang="en-US" sz="5600" u="none" cap="none" strike="noStrike">
                <a:solidFill>
                  <a:srgbClr val="FAFAFA"/>
                </a:solidFill>
                <a:latin typeface="Roboto"/>
                <a:ea typeface="Roboto"/>
                <a:cs typeface="Roboto"/>
                <a:sym typeface="Roboto"/>
              </a:rPr>
              <a:t>The PaymentRequest API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63" name="Shape 463"/>
        <p:cNvGrpSpPr/>
        <p:nvPr/>
      </p:nvGrpSpPr>
      <p:grpSpPr>
        <a:xfrm>
          <a:off x="0" y="0"/>
          <a:ext cx="0" cy="0"/>
          <a:chOff x="0" y="0"/>
          <a:chExt cx="0" cy="0"/>
        </a:xfrm>
      </p:grpSpPr>
      <p:sp>
        <p:nvSpPr>
          <p:cNvPr id="464" name="Shape 464"/>
          <p:cNvSpPr txBox="1"/>
          <p:nvPr/>
        </p:nvSpPr>
        <p:spPr>
          <a:xfrm>
            <a:off x="5558848" y="2078000"/>
            <a:ext cx="13266300" cy="10249799"/>
          </a:xfrm>
          <a:prstGeom prst="rect">
            <a:avLst/>
          </a:prstGeom>
          <a:noFill/>
          <a:ln>
            <a:noFill/>
          </a:ln>
        </p:spPr>
        <p:txBody>
          <a:bodyPr anchorCtr="0" anchor="t" bIns="243800" lIns="243800" rIns="243800" tIns="243800">
            <a:noAutofit/>
          </a:bodyPr>
          <a:lstStyle/>
          <a:p>
            <a:pPr indent="0" lvl="0" marL="0" marR="0" rtl="0" algn="l">
              <a:lnSpc>
                <a:spcPct val="120000"/>
              </a:lnSpc>
              <a:spcBef>
                <a:spcPts val="0"/>
              </a:spcBef>
              <a:spcAft>
                <a:spcPts val="0"/>
              </a:spcAft>
              <a:buClr>
                <a:srgbClr val="26C6DA"/>
              </a:buClr>
              <a:buSzPct val="25000"/>
              <a:buFont typeface="Consolas"/>
              <a:buNone/>
            </a:pPr>
            <a:r>
              <a:rPr b="0" i="0" lang="en-US" sz="4000" u="none" cap="none" strike="noStrike">
                <a:solidFill>
                  <a:srgbClr val="26C6DA"/>
                </a:solidFill>
                <a:latin typeface="Consolas"/>
                <a:ea typeface="Consolas"/>
                <a:cs typeface="Consolas"/>
                <a:sym typeface="Consolas"/>
              </a:rPr>
              <a:t>&lt;label </a:t>
            </a:r>
            <a:r>
              <a:rPr b="0" i="0" lang="en-US" sz="4000" u="none" cap="none" strike="noStrike">
                <a:solidFill>
                  <a:srgbClr val="FF8A80"/>
                </a:solidFill>
                <a:latin typeface="Consolas"/>
                <a:ea typeface="Consolas"/>
                <a:cs typeface="Consolas"/>
                <a:sym typeface="Consolas"/>
              </a:rPr>
              <a:t>for</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"frmNameCC"</a:t>
            </a:r>
            <a:r>
              <a:rPr b="0" i="0" lang="en-US" sz="4000" u="none" cap="none" strike="noStrike">
                <a:solidFill>
                  <a:srgbClr val="26C6DA"/>
                </a:solidFill>
                <a:latin typeface="Consolas"/>
                <a:ea typeface="Consolas"/>
                <a:cs typeface="Consolas"/>
                <a:sym typeface="Consolas"/>
              </a:rPr>
              <a:t>&gt;</a:t>
            </a:r>
            <a:r>
              <a:rPr b="0" i="0" lang="en-US" sz="4000" u="none" cap="none" strike="noStrike">
                <a:solidFill>
                  <a:srgbClr val="FFFFFF"/>
                </a:solidFill>
                <a:latin typeface="Consolas"/>
                <a:ea typeface="Consolas"/>
                <a:cs typeface="Consolas"/>
                <a:sym typeface="Consolas"/>
              </a:rPr>
              <a:t>Name on card</a:t>
            </a:r>
            <a:r>
              <a:rPr b="0" i="0" lang="en-US" sz="4000" u="none" cap="none" strike="noStrike">
                <a:solidFill>
                  <a:srgbClr val="26C6DA"/>
                </a:solidFill>
                <a:latin typeface="Consolas"/>
                <a:ea typeface="Consolas"/>
                <a:cs typeface="Consolas"/>
                <a:sym typeface="Consolas"/>
              </a:rPr>
              <a:t>&lt;/label&gt;</a:t>
            </a: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&lt;input </a:t>
            </a:r>
            <a:r>
              <a:rPr b="0" i="0" lang="en-US" sz="4000" u="none" cap="none" strike="noStrike">
                <a:solidFill>
                  <a:srgbClr val="FF8A80"/>
                </a:solidFill>
                <a:latin typeface="Consolas"/>
                <a:ea typeface="Consolas"/>
                <a:cs typeface="Consolas"/>
                <a:sym typeface="Consolas"/>
              </a:rPr>
              <a:t>name</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"ccname"</a:t>
            </a:r>
            <a:r>
              <a:rPr b="0" i="0" lang="en-US" sz="4000" u="none" cap="none" strike="noStrike">
                <a:solidFill>
                  <a:srgbClr val="26C6DA"/>
                </a:solidFill>
                <a:latin typeface="Consolas"/>
                <a:ea typeface="Consolas"/>
                <a:cs typeface="Consolas"/>
                <a:sym typeface="Consolas"/>
              </a:rPr>
              <a:t> </a:t>
            </a:r>
            <a:r>
              <a:rPr b="0" i="0" lang="en-US" sz="4000" u="none" cap="none" strike="noStrike">
                <a:solidFill>
                  <a:srgbClr val="FF8A80"/>
                </a:solidFill>
                <a:highlight>
                  <a:srgbClr val="434343"/>
                </a:highlight>
                <a:latin typeface="Consolas"/>
                <a:ea typeface="Consolas"/>
                <a:cs typeface="Consolas"/>
                <a:sym typeface="Consolas"/>
              </a:rPr>
              <a:t>autocomplete</a:t>
            </a:r>
            <a:r>
              <a:rPr b="0" i="0" lang="en-US" sz="4000" u="none" cap="none" strike="noStrike">
                <a:solidFill>
                  <a:srgbClr val="90A4AE"/>
                </a:solidFill>
                <a:highlight>
                  <a:srgbClr val="434343"/>
                </a:highlight>
                <a:latin typeface="Consolas"/>
                <a:ea typeface="Consolas"/>
                <a:cs typeface="Consolas"/>
                <a:sym typeface="Consolas"/>
              </a:rPr>
              <a:t>=</a:t>
            </a:r>
            <a:r>
              <a:rPr b="0" i="0" lang="en-US" sz="4000" u="none" cap="none" strike="noStrike">
                <a:solidFill>
                  <a:srgbClr val="00BFA4"/>
                </a:solidFill>
                <a:highlight>
                  <a:srgbClr val="434343"/>
                </a:highlight>
                <a:latin typeface="Consolas"/>
                <a:ea typeface="Consolas"/>
                <a:cs typeface="Consolas"/>
                <a:sym typeface="Consolas"/>
              </a:rPr>
              <a:t>"cc-name"</a:t>
            </a:r>
            <a:r>
              <a:rPr b="0" i="0" lang="en-US" sz="4000" u="none" cap="none" strike="noStrike">
                <a:solidFill>
                  <a:srgbClr val="26C6DA"/>
                </a:solidFill>
                <a:latin typeface="Consolas"/>
                <a:ea typeface="Consolas"/>
                <a:cs typeface="Consolas"/>
                <a:sym typeface="Consolas"/>
              </a:rPr>
              <a:t>&gt;</a:t>
            </a:r>
            <a:br>
              <a:rPr b="0" i="0" lang="en-US" sz="4000" u="none" cap="none" strike="noStrike">
                <a:solidFill>
                  <a:srgbClr val="26C6DA"/>
                </a:solidFill>
                <a:latin typeface="Consolas"/>
                <a:ea typeface="Consolas"/>
                <a:cs typeface="Consolas"/>
                <a:sym typeface="Consolas"/>
              </a:rPr>
            </a:b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&lt;label </a:t>
            </a:r>
            <a:r>
              <a:rPr b="0" i="0" lang="en-US" sz="4000" u="none" cap="none" strike="noStrike">
                <a:solidFill>
                  <a:srgbClr val="FF8A80"/>
                </a:solidFill>
                <a:latin typeface="Consolas"/>
                <a:ea typeface="Consolas"/>
                <a:cs typeface="Consolas"/>
                <a:sym typeface="Consolas"/>
              </a:rPr>
              <a:t>for</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"frmCCNum"</a:t>
            </a:r>
            <a:r>
              <a:rPr b="0" i="0" lang="en-US" sz="4000" u="none" cap="none" strike="noStrike">
                <a:solidFill>
                  <a:srgbClr val="26C6DA"/>
                </a:solidFill>
                <a:latin typeface="Consolas"/>
                <a:ea typeface="Consolas"/>
                <a:cs typeface="Consolas"/>
                <a:sym typeface="Consolas"/>
              </a:rPr>
              <a:t>&gt;</a:t>
            </a:r>
            <a:r>
              <a:rPr b="0" i="0" lang="en-US" sz="4000" u="none" cap="none" strike="noStrike">
                <a:solidFill>
                  <a:srgbClr val="FFFFFF"/>
                </a:solidFill>
                <a:latin typeface="Consolas"/>
                <a:ea typeface="Consolas"/>
                <a:cs typeface="Consolas"/>
                <a:sym typeface="Consolas"/>
              </a:rPr>
              <a:t>Card Number</a:t>
            </a:r>
            <a:r>
              <a:rPr b="0" i="0" lang="en-US" sz="4000" u="none" cap="none" strike="noStrike">
                <a:solidFill>
                  <a:srgbClr val="26C6DA"/>
                </a:solidFill>
                <a:latin typeface="Consolas"/>
                <a:ea typeface="Consolas"/>
                <a:cs typeface="Consolas"/>
                <a:sym typeface="Consolas"/>
              </a:rPr>
              <a:t>&lt;/label&gt;</a:t>
            </a: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&lt;input </a:t>
            </a:r>
            <a:r>
              <a:rPr b="0" i="0" lang="en-US" sz="4000" u="none" cap="none" strike="noStrike">
                <a:solidFill>
                  <a:srgbClr val="FF8A80"/>
                </a:solidFill>
                <a:latin typeface="Consolas"/>
                <a:ea typeface="Consolas"/>
                <a:cs typeface="Consolas"/>
                <a:sym typeface="Consolas"/>
              </a:rPr>
              <a:t>name</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"cardnumber"</a:t>
            </a:r>
            <a:r>
              <a:rPr b="0" i="0" lang="en-US" sz="4000" u="none" cap="none" strike="noStrike">
                <a:solidFill>
                  <a:srgbClr val="26C6DA"/>
                </a:solidFill>
                <a:latin typeface="Consolas"/>
                <a:ea typeface="Consolas"/>
                <a:cs typeface="Consolas"/>
                <a:sym typeface="Consolas"/>
              </a:rPr>
              <a:t> </a:t>
            </a:r>
            <a:r>
              <a:rPr b="0" i="0" lang="en-US" sz="4000" u="none" cap="none" strike="noStrike">
                <a:solidFill>
                  <a:srgbClr val="FF8A80"/>
                </a:solidFill>
                <a:highlight>
                  <a:srgbClr val="434343"/>
                </a:highlight>
                <a:latin typeface="Consolas"/>
                <a:ea typeface="Consolas"/>
                <a:cs typeface="Consolas"/>
                <a:sym typeface="Consolas"/>
              </a:rPr>
              <a:t>autocomplete</a:t>
            </a:r>
            <a:r>
              <a:rPr b="0" i="0" lang="en-US" sz="4000" u="none" cap="none" strike="noStrike">
                <a:solidFill>
                  <a:srgbClr val="90A4AE"/>
                </a:solidFill>
                <a:highlight>
                  <a:srgbClr val="434343"/>
                </a:highlight>
                <a:latin typeface="Consolas"/>
                <a:ea typeface="Consolas"/>
                <a:cs typeface="Consolas"/>
                <a:sym typeface="Consolas"/>
              </a:rPr>
              <a:t>=</a:t>
            </a:r>
            <a:r>
              <a:rPr b="0" i="0" lang="en-US" sz="4000" u="none" cap="none" strike="noStrike">
                <a:solidFill>
                  <a:srgbClr val="00BFA4"/>
                </a:solidFill>
                <a:highlight>
                  <a:srgbClr val="434343"/>
                </a:highlight>
                <a:latin typeface="Consolas"/>
                <a:ea typeface="Consolas"/>
                <a:cs typeface="Consolas"/>
                <a:sym typeface="Consolas"/>
              </a:rPr>
              <a:t>"cc-number"</a:t>
            </a:r>
            <a:r>
              <a:rPr b="0" i="0" lang="en-US" sz="4000" u="none" cap="none" strike="noStrike">
                <a:solidFill>
                  <a:srgbClr val="26C6DA"/>
                </a:solidFill>
                <a:latin typeface="Consolas"/>
                <a:ea typeface="Consolas"/>
                <a:cs typeface="Consolas"/>
                <a:sym typeface="Consolas"/>
              </a:rPr>
              <a:t>&gt;</a:t>
            </a:r>
            <a:br>
              <a:rPr b="0" i="0" lang="en-US" sz="4000" u="none" cap="none" strike="noStrike">
                <a:solidFill>
                  <a:srgbClr val="26C6DA"/>
                </a:solidFill>
                <a:latin typeface="Consolas"/>
                <a:ea typeface="Consolas"/>
                <a:cs typeface="Consolas"/>
                <a:sym typeface="Consolas"/>
              </a:rPr>
            </a:b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&lt;label </a:t>
            </a:r>
            <a:r>
              <a:rPr b="0" i="0" lang="en-US" sz="4000" u="none" cap="none" strike="noStrike">
                <a:solidFill>
                  <a:srgbClr val="FF8A80"/>
                </a:solidFill>
                <a:latin typeface="Consolas"/>
                <a:ea typeface="Consolas"/>
                <a:cs typeface="Consolas"/>
                <a:sym typeface="Consolas"/>
              </a:rPr>
              <a:t>for</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"frmCCCVC"</a:t>
            </a:r>
            <a:r>
              <a:rPr b="0" i="0" lang="en-US" sz="4000" u="none" cap="none" strike="noStrike">
                <a:solidFill>
                  <a:srgbClr val="26C6DA"/>
                </a:solidFill>
                <a:latin typeface="Consolas"/>
                <a:ea typeface="Consolas"/>
                <a:cs typeface="Consolas"/>
                <a:sym typeface="Consolas"/>
              </a:rPr>
              <a:t>&gt;</a:t>
            </a:r>
            <a:r>
              <a:rPr b="0" i="0" lang="en-US" sz="4000" u="none" cap="none" strike="noStrike">
                <a:solidFill>
                  <a:srgbClr val="FFFFFF"/>
                </a:solidFill>
                <a:latin typeface="Consolas"/>
                <a:ea typeface="Consolas"/>
                <a:cs typeface="Consolas"/>
                <a:sym typeface="Consolas"/>
              </a:rPr>
              <a:t>CVC</a:t>
            </a:r>
            <a:r>
              <a:rPr b="0" i="0" lang="en-US" sz="4000" u="none" cap="none" strike="noStrike">
                <a:solidFill>
                  <a:srgbClr val="26C6DA"/>
                </a:solidFill>
                <a:latin typeface="Consolas"/>
                <a:ea typeface="Consolas"/>
                <a:cs typeface="Consolas"/>
                <a:sym typeface="Consolas"/>
              </a:rPr>
              <a:t>&lt;/label&gt;</a:t>
            </a: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&lt;input </a:t>
            </a:r>
            <a:r>
              <a:rPr b="0" i="0" lang="en-US" sz="4000" u="none" cap="none" strike="noStrike">
                <a:solidFill>
                  <a:srgbClr val="FF8A80"/>
                </a:solidFill>
                <a:latin typeface="Consolas"/>
                <a:ea typeface="Consolas"/>
                <a:cs typeface="Consolas"/>
                <a:sym typeface="Consolas"/>
              </a:rPr>
              <a:t>name</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"cvc"</a:t>
            </a:r>
            <a:r>
              <a:rPr b="0" i="0" lang="en-US" sz="4000" u="none" cap="none" strike="noStrike">
                <a:solidFill>
                  <a:srgbClr val="26C6DA"/>
                </a:solidFill>
                <a:latin typeface="Consolas"/>
                <a:ea typeface="Consolas"/>
                <a:cs typeface="Consolas"/>
                <a:sym typeface="Consolas"/>
              </a:rPr>
              <a:t> </a:t>
            </a:r>
            <a:r>
              <a:rPr b="0" i="0" lang="en-US" sz="4000" u="none" cap="none" strike="noStrike">
                <a:solidFill>
                  <a:srgbClr val="FF8A80"/>
                </a:solidFill>
                <a:highlight>
                  <a:srgbClr val="434343"/>
                </a:highlight>
                <a:latin typeface="Consolas"/>
                <a:ea typeface="Consolas"/>
                <a:cs typeface="Consolas"/>
                <a:sym typeface="Consolas"/>
              </a:rPr>
              <a:t>autocomplete</a:t>
            </a:r>
            <a:r>
              <a:rPr b="0" i="0" lang="en-US" sz="4000" u="none" cap="none" strike="noStrike">
                <a:solidFill>
                  <a:srgbClr val="90A4AE"/>
                </a:solidFill>
                <a:highlight>
                  <a:srgbClr val="434343"/>
                </a:highlight>
                <a:latin typeface="Consolas"/>
                <a:ea typeface="Consolas"/>
                <a:cs typeface="Consolas"/>
                <a:sym typeface="Consolas"/>
              </a:rPr>
              <a:t>=</a:t>
            </a:r>
            <a:r>
              <a:rPr b="0" i="0" lang="en-US" sz="4000" u="none" cap="none" strike="noStrike">
                <a:solidFill>
                  <a:srgbClr val="00BFA4"/>
                </a:solidFill>
                <a:highlight>
                  <a:srgbClr val="434343"/>
                </a:highlight>
                <a:latin typeface="Consolas"/>
                <a:ea typeface="Consolas"/>
                <a:cs typeface="Consolas"/>
                <a:sym typeface="Consolas"/>
              </a:rPr>
              <a:t>"cc-csc"</a:t>
            </a:r>
            <a:r>
              <a:rPr b="0" i="0" lang="en-US" sz="4000" u="none" cap="none" strike="noStrike">
                <a:solidFill>
                  <a:srgbClr val="26C6DA"/>
                </a:solidFill>
                <a:latin typeface="Consolas"/>
                <a:ea typeface="Consolas"/>
                <a:cs typeface="Consolas"/>
                <a:sym typeface="Consolas"/>
              </a:rPr>
              <a:t>&gt;</a:t>
            </a:r>
            <a:br>
              <a:rPr b="0" i="0" lang="en-US" sz="4000" u="none" cap="none" strike="noStrike">
                <a:solidFill>
                  <a:srgbClr val="26C6DA"/>
                </a:solidFill>
                <a:latin typeface="Consolas"/>
                <a:ea typeface="Consolas"/>
                <a:cs typeface="Consolas"/>
                <a:sym typeface="Consolas"/>
              </a:rPr>
            </a:b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&lt;label </a:t>
            </a:r>
            <a:r>
              <a:rPr b="0" i="0" lang="en-US" sz="4000" u="none" cap="none" strike="noStrike">
                <a:solidFill>
                  <a:srgbClr val="FF8A80"/>
                </a:solidFill>
                <a:latin typeface="Consolas"/>
                <a:ea typeface="Consolas"/>
                <a:cs typeface="Consolas"/>
                <a:sym typeface="Consolas"/>
              </a:rPr>
              <a:t>for</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"frmCCExp"</a:t>
            </a:r>
            <a:r>
              <a:rPr b="0" i="0" lang="en-US" sz="4000" u="none" cap="none" strike="noStrike">
                <a:solidFill>
                  <a:srgbClr val="26C6DA"/>
                </a:solidFill>
                <a:latin typeface="Consolas"/>
                <a:ea typeface="Consolas"/>
                <a:cs typeface="Consolas"/>
                <a:sym typeface="Consolas"/>
              </a:rPr>
              <a:t>&gt;</a:t>
            </a:r>
            <a:r>
              <a:rPr b="0" i="0" lang="en-US" sz="4000" u="none" cap="none" strike="noStrike">
                <a:solidFill>
                  <a:srgbClr val="FFFFFF"/>
                </a:solidFill>
                <a:latin typeface="Consolas"/>
                <a:ea typeface="Consolas"/>
                <a:cs typeface="Consolas"/>
                <a:sym typeface="Consolas"/>
              </a:rPr>
              <a:t>Expiry</a:t>
            </a:r>
            <a:r>
              <a:rPr b="0" i="0" lang="en-US" sz="4000" u="none" cap="none" strike="noStrike">
                <a:solidFill>
                  <a:srgbClr val="26C6DA"/>
                </a:solidFill>
                <a:latin typeface="Consolas"/>
                <a:ea typeface="Consolas"/>
                <a:cs typeface="Consolas"/>
                <a:sym typeface="Consolas"/>
              </a:rPr>
              <a:t>&lt;/label&gt;</a:t>
            </a: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&lt;input </a:t>
            </a:r>
            <a:r>
              <a:rPr b="0" i="0" lang="en-US" sz="4000" u="none" cap="none" strike="noStrike">
                <a:solidFill>
                  <a:srgbClr val="FF8A80"/>
                </a:solidFill>
                <a:latin typeface="Consolas"/>
                <a:ea typeface="Consolas"/>
                <a:cs typeface="Consolas"/>
                <a:sym typeface="Consolas"/>
              </a:rPr>
              <a:t>name</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"cc-exp"</a:t>
            </a:r>
            <a:r>
              <a:rPr b="0" i="0" lang="en-US" sz="4000" u="none" cap="none" strike="noStrike">
                <a:solidFill>
                  <a:srgbClr val="26C6DA"/>
                </a:solidFill>
                <a:latin typeface="Consolas"/>
                <a:ea typeface="Consolas"/>
                <a:cs typeface="Consolas"/>
                <a:sym typeface="Consolas"/>
              </a:rPr>
              <a:t> </a:t>
            </a:r>
            <a:r>
              <a:rPr b="0" i="0" lang="en-US" sz="4000" u="none" cap="none" strike="noStrike">
                <a:solidFill>
                  <a:srgbClr val="FF8A80"/>
                </a:solidFill>
                <a:highlight>
                  <a:srgbClr val="434343"/>
                </a:highlight>
                <a:latin typeface="Consolas"/>
                <a:ea typeface="Consolas"/>
                <a:cs typeface="Consolas"/>
                <a:sym typeface="Consolas"/>
              </a:rPr>
              <a:t>autocomplete</a:t>
            </a:r>
            <a:r>
              <a:rPr b="0" i="0" lang="en-US" sz="4000" u="none" cap="none" strike="noStrike">
                <a:solidFill>
                  <a:srgbClr val="90A4AE"/>
                </a:solidFill>
                <a:highlight>
                  <a:srgbClr val="434343"/>
                </a:highlight>
                <a:latin typeface="Consolas"/>
                <a:ea typeface="Consolas"/>
                <a:cs typeface="Consolas"/>
                <a:sym typeface="Consolas"/>
              </a:rPr>
              <a:t>=</a:t>
            </a:r>
            <a:r>
              <a:rPr b="0" i="0" lang="en-US" sz="4000" u="none" cap="none" strike="noStrike">
                <a:solidFill>
                  <a:srgbClr val="00BFA4"/>
                </a:solidFill>
                <a:highlight>
                  <a:srgbClr val="434343"/>
                </a:highlight>
                <a:latin typeface="Consolas"/>
                <a:ea typeface="Consolas"/>
                <a:cs typeface="Consolas"/>
                <a:sym typeface="Consolas"/>
              </a:rPr>
              <a:t>"cc-exp"</a:t>
            </a:r>
            <a:r>
              <a:rPr b="0" i="0" lang="en-US" sz="4000" u="none" cap="none" strike="noStrike">
                <a:solidFill>
                  <a:srgbClr val="26C6DA"/>
                </a:solidFill>
                <a:latin typeface="Consolas"/>
                <a:ea typeface="Consolas"/>
                <a:cs typeface="Consolas"/>
                <a:sym typeface="Consolas"/>
              </a:rPr>
              <a:t>&gt;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68" name="Shape 468"/>
        <p:cNvGrpSpPr/>
        <p:nvPr/>
      </p:nvGrpSpPr>
      <p:grpSpPr>
        <a:xfrm>
          <a:off x="0" y="0"/>
          <a:ext cx="0" cy="0"/>
          <a:chOff x="0" y="0"/>
          <a:chExt cx="0" cy="0"/>
        </a:xfrm>
      </p:grpSpPr>
      <p:pic>
        <p:nvPicPr>
          <p:cNvPr id="469" name="Shape 469"/>
          <p:cNvPicPr preferRelativeResize="0"/>
          <p:nvPr/>
        </p:nvPicPr>
        <p:blipFill rotWithShape="1">
          <a:blip r:embed="rId3">
            <a:alphaModFix/>
          </a:blip>
          <a:srcRect b="0" l="0" r="0" t="0"/>
          <a:stretch/>
        </p:blipFill>
        <p:spPr>
          <a:xfrm>
            <a:off x="4452923" y="599024"/>
            <a:ext cx="15478151" cy="10672448"/>
          </a:xfrm>
          <a:prstGeom prst="rect">
            <a:avLst/>
          </a:prstGeom>
          <a:noFill/>
          <a:ln>
            <a:noFill/>
          </a:ln>
        </p:spPr>
      </p:pic>
      <p:sp>
        <p:nvSpPr>
          <p:cNvPr id="470" name="Shape 470"/>
          <p:cNvSpPr/>
          <p:nvPr/>
        </p:nvSpPr>
        <p:spPr>
          <a:xfrm>
            <a:off x="1740525" y="1456725"/>
            <a:ext cx="643199" cy="643199"/>
          </a:xfrm>
          <a:prstGeom prst="rect">
            <a:avLst/>
          </a:prstGeom>
          <a:no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71" name="Shape 471"/>
          <p:cNvGrpSpPr/>
          <p:nvPr/>
        </p:nvGrpSpPr>
        <p:grpSpPr>
          <a:xfrm>
            <a:off x="3367775" y="11587175"/>
            <a:ext cx="17910299" cy="1828800"/>
            <a:chOff x="3367775" y="11358575"/>
            <a:chExt cx="17910299" cy="1828800"/>
          </a:xfrm>
        </p:grpSpPr>
        <p:sp>
          <p:nvSpPr>
            <p:cNvPr id="472" name="Shape 472"/>
            <p:cNvSpPr/>
            <p:nvPr/>
          </p:nvSpPr>
          <p:spPr>
            <a:xfrm>
              <a:off x="3367775" y="11358575"/>
              <a:ext cx="17910299" cy="1828800"/>
            </a:xfrm>
            <a:prstGeom prst="roundRect">
              <a:avLst>
                <a:gd fmla="val 16667" name="adj"/>
              </a:avLst>
            </a:prstGeom>
            <a:solidFill>
              <a:srgbClr val="FFFFFF"/>
            </a:solidFill>
            <a:ln cap="flat" cmpd="sng" w="38100">
              <a:solidFill>
                <a:srgbClr val="445A65"/>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73" name="Shape 473"/>
            <p:cNvPicPr preferRelativeResize="0"/>
            <p:nvPr/>
          </p:nvPicPr>
          <p:blipFill rotWithShape="1">
            <a:blip r:embed="rId4">
              <a:alphaModFix/>
            </a:blip>
            <a:srcRect b="0" l="0" r="0" t="0"/>
            <a:stretch/>
          </p:blipFill>
          <p:spPr>
            <a:xfrm>
              <a:off x="3749675" y="11603475"/>
              <a:ext cx="1408349" cy="1408349"/>
            </a:xfrm>
            <a:prstGeom prst="rect">
              <a:avLst/>
            </a:prstGeom>
            <a:noFill/>
            <a:ln>
              <a:noFill/>
            </a:ln>
          </p:spPr>
        </p:pic>
      </p:grpSp>
      <p:sp>
        <p:nvSpPr>
          <p:cNvPr id="474" name="Shape 474"/>
          <p:cNvSpPr txBox="1"/>
          <p:nvPr/>
        </p:nvSpPr>
        <p:spPr>
          <a:xfrm>
            <a:off x="5480275" y="11476942"/>
            <a:ext cx="17634900" cy="2057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445A65"/>
              </a:buClr>
              <a:buSzPct val="25000"/>
              <a:buFont typeface="Arial"/>
              <a:buNone/>
            </a:pPr>
            <a:r>
              <a:rPr b="0" i="0" lang="en-US" sz="7200" u="none" cap="none" strike="noStrike">
                <a:solidFill>
                  <a:srgbClr val="445A65"/>
                </a:solidFill>
                <a:latin typeface="Arial"/>
                <a:ea typeface="Arial"/>
                <a:cs typeface="Arial"/>
                <a:sym typeface="Arial"/>
              </a:rPr>
              <a:t>WhatWG autofill</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alpha val="29019"/>
          </a:srgbClr>
        </a:solidFill>
      </p:bgPr>
    </p:bg>
    <p:spTree>
      <p:nvGrpSpPr>
        <p:cNvPr id="478" name="Shape 478"/>
        <p:cNvGrpSpPr/>
        <p:nvPr/>
      </p:nvGrpSpPr>
      <p:grpSpPr>
        <a:xfrm>
          <a:off x="0" y="0"/>
          <a:ext cx="0" cy="0"/>
          <a:chOff x="0" y="0"/>
          <a:chExt cx="0" cy="0"/>
        </a:xfrm>
      </p:grpSpPr>
      <p:sp>
        <p:nvSpPr>
          <p:cNvPr id="479" name="Shape 479"/>
          <p:cNvSpPr/>
          <p:nvPr/>
        </p:nvSpPr>
        <p:spPr>
          <a:xfrm>
            <a:off x="1707900" y="1739516"/>
            <a:ext cx="20316899" cy="38291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dk1"/>
              </a:buClr>
              <a:buSzPct val="25000"/>
              <a:buFont typeface="Arial"/>
              <a:buNone/>
            </a:pPr>
            <a:r>
              <a:rPr b="0" i="0" lang="en-US" sz="12000" u="none" cap="none" strike="noStrike">
                <a:solidFill>
                  <a:srgbClr val="445863"/>
                </a:solidFill>
                <a:latin typeface="Roboto"/>
                <a:ea typeface="Roboto"/>
                <a:cs typeface="Roboto"/>
                <a:sym typeface="Roboto"/>
              </a:rPr>
              <a:t>Checkout with Autofill</a:t>
            </a:r>
          </a:p>
        </p:txBody>
      </p:sp>
      <p:pic>
        <p:nvPicPr>
          <p:cNvPr id="480" name="Shape 480"/>
          <p:cNvPicPr preferRelativeResize="0"/>
          <p:nvPr/>
        </p:nvPicPr>
        <p:blipFill rotWithShape="1">
          <a:blip r:embed="rId3">
            <a:alphaModFix amt="40000"/>
          </a:blip>
          <a:srcRect b="0" l="0" r="0" t="0"/>
          <a:stretch/>
        </p:blipFill>
        <p:spPr>
          <a:xfrm>
            <a:off x="1707908" y="11102734"/>
            <a:ext cx="1723200" cy="1251300"/>
          </a:xfrm>
          <a:prstGeom prst="rect">
            <a:avLst/>
          </a:prstGeom>
          <a:noFill/>
          <a:ln>
            <a:noFill/>
          </a:ln>
        </p:spPr>
      </p:pic>
      <p:grpSp>
        <p:nvGrpSpPr>
          <p:cNvPr id="481" name="Shape 481"/>
          <p:cNvGrpSpPr/>
          <p:nvPr/>
        </p:nvGrpSpPr>
        <p:grpSpPr>
          <a:xfrm>
            <a:off x="7032425" y="5154700"/>
            <a:ext cx="4949399" cy="4949399"/>
            <a:chOff x="7032425" y="4341900"/>
            <a:chExt cx="4949399" cy="4949399"/>
          </a:xfrm>
        </p:grpSpPr>
        <p:sp>
          <p:nvSpPr>
            <p:cNvPr id="482" name="Shape 482"/>
            <p:cNvSpPr/>
            <p:nvPr/>
          </p:nvSpPr>
          <p:spPr>
            <a:xfrm>
              <a:off x="7032425" y="4341900"/>
              <a:ext cx="4949399" cy="49493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83" name="Shape 483"/>
            <p:cNvSpPr/>
            <p:nvPr/>
          </p:nvSpPr>
          <p:spPr>
            <a:xfrm>
              <a:off x="7032425"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Tedious</a:t>
              </a:r>
            </a:p>
          </p:txBody>
        </p:sp>
        <p:grpSp>
          <p:nvGrpSpPr>
            <p:cNvPr id="484" name="Shape 484"/>
            <p:cNvGrpSpPr/>
            <p:nvPr/>
          </p:nvGrpSpPr>
          <p:grpSpPr>
            <a:xfrm>
              <a:off x="8488892" y="5035462"/>
              <a:ext cx="2036462" cy="2036462"/>
              <a:chOff x="8590625" y="5238875"/>
              <a:chExt cx="1833000" cy="1833000"/>
            </a:xfrm>
          </p:grpSpPr>
          <p:sp>
            <p:nvSpPr>
              <p:cNvPr id="485" name="Shape 485"/>
              <p:cNvSpPr/>
              <p:nvPr/>
            </p:nvSpPr>
            <p:spPr>
              <a:xfrm>
                <a:off x="8590625"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86" name="Shape 486"/>
              <p:cNvGrpSpPr/>
              <p:nvPr/>
            </p:nvGrpSpPr>
            <p:grpSpPr>
              <a:xfrm>
                <a:off x="8992578" y="5436354"/>
                <a:ext cx="1029094" cy="1438086"/>
                <a:chOff x="8834438" y="5627687"/>
                <a:chExt cx="479361" cy="669874"/>
              </a:xfrm>
            </p:grpSpPr>
            <p:sp>
              <p:nvSpPr>
                <p:cNvPr id="487" name="Shape 487"/>
                <p:cNvSpPr/>
                <p:nvPr/>
              </p:nvSpPr>
              <p:spPr>
                <a:xfrm>
                  <a:off x="8834438" y="5834062"/>
                  <a:ext cx="360299" cy="463499"/>
                </a:xfrm>
                <a:custGeom>
                  <a:pathLst>
                    <a:path extrusionOk="0" h="120000" w="120000">
                      <a:moveTo>
                        <a:pt x="80000" y="80655"/>
                      </a:moveTo>
                      <a:cubicBezTo>
                        <a:pt x="47500" y="80655"/>
                        <a:pt x="20000" y="59016"/>
                        <a:pt x="20000" y="33442"/>
                      </a:cubicBezTo>
                      <a:cubicBezTo>
                        <a:pt x="20000" y="25573"/>
                        <a:pt x="22500" y="17704"/>
                        <a:pt x="27500" y="11803"/>
                      </a:cubicBezTo>
                      <a:cubicBezTo>
                        <a:pt x="12500" y="0"/>
                        <a:pt x="12500" y="0"/>
                        <a:pt x="12500" y="0"/>
                      </a:cubicBezTo>
                      <a:cubicBezTo>
                        <a:pt x="5000" y="9836"/>
                        <a:pt x="0" y="20655"/>
                        <a:pt x="0" y="33442"/>
                      </a:cubicBezTo>
                      <a:cubicBezTo>
                        <a:pt x="0" y="67868"/>
                        <a:pt x="36250" y="96393"/>
                        <a:pt x="80000" y="96393"/>
                      </a:cubicBezTo>
                      <a:cubicBezTo>
                        <a:pt x="80000" y="120000"/>
                        <a:pt x="80000" y="120000"/>
                        <a:pt x="80000" y="120000"/>
                      </a:cubicBezTo>
                      <a:cubicBezTo>
                        <a:pt x="120000" y="88524"/>
                        <a:pt x="120000" y="88524"/>
                        <a:pt x="120000" y="88524"/>
                      </a:cubicBezTo>
                      <a:cubicBezTo>
                        <a:pt x="80000" y="57049"/>
                        <a:pt x="80000" y="57049"/>
                        <a:pt x="80000" y="57049"/>
                      </a:cubicBezTo>
                      <a:lnTo>
                        <a:pt x="80000" y="80655"/>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88" name="Shape 488"/>
                <p:cNvSpPr/>
                <p:nvPr/>
              </p:nvSpPr>
              <p:spPr>
                <a:xfrm>
                  <a:off x="8953500" y="5627687"/>
                  <a:ext cx="360299" cy="463499"/>
                </a:xfrm>
                <a:custGeom>
                  <a:pathLst>
                    <a:path extrusionOk="0" h="120000" w="120000">
                      <a:moveTo>
                        <a:pt x="40000" y="23606"/>
                      </a:moveTo>
                      <a:cubicBezTo>
                        <a:pt x="40000" y="0"/>
                        <a:pt x="40000" y="0"/>
                        <a:pt x="40000" y="0"/>
                      </a:cubicBezTo>
                      <a:cubicBezTo>
                        <a:pt x="0" y="31475"/>
                        <a:pt x="0" y="31475"/>
                        <a:pt x="0" y="31475"/>
                      </a:cubicBezTo>
                      <a:cubicBezTo>
                        <a:pt x="40000" y="62950"/>
                        <a:pt x="40000" y="62950"/>
                        <a:pt x="40000" y="62950"/>
                      </a:cubicBezTo>
                      <a:cubicBezTo>
                        <a:pt x="40000" y="39344"/>
                        <a:pt x="40000" y="39344"/>
                        <a:pt x="40000" y="39344"/>
                      </a:cubicBezTo>
                      <a:cubicBezTo>
                        <a:pt x="72500" y="39344"/>
                        <a:pt x="100000" y="60983"/>
                        <a:pt x="100000" y="86557"/>
                      </a:cubicBezTo>
                      <a:cubicBezTo>
                        <a:pt x="100000" y="94426"/>
                        <a:pt x="97500" y="102295"/>
                        <a:pt x="92500" y="108196"/>
                      </a:cubicBezTo>
                      <a:cubicBezTo>
                        <a:pt x="107500" y="120000"/>
                        <a:pt x="107500" y="120000"/>
                        <a:pt x="107500" y="120000"/>
                      </a:cubicBezTo>
                      <a:cubicBezTo>
                        <a:pt x="115000" y="110163"/>
                        <a:pt x="120000" y="99344"/>
                        <a:pt x="120000" y="86557"/>
                      </a:cubicBezTo>
                      <a:cubicBezTo>
                        <a:pt x="120000" y="52131"/>
                        <a:pt x="83750" y="23606"/>
                        <a:pt x="40000" y="23606"/>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489" name="Shape 489"/>
          <p:cNvGrpSpPr/>
          <p:nvPr/>
        </p:nvGrpSpPr>
        <p:grpSpPr>
          <a:xfrm>
            <a:off x="1672150" y="5154700"/>
            <a:ext cx="4949399" cy="4949399"/>
            <a:chOff x="1672150" y="4341900"/>
            <a:chExt cx="4949399" cy="4949399"/>
          </a:xfrm>
        </p:grpSpPr>
        <p:sp>
          <p:nvSpPr>
            <p:cNvPr id="490" name="Shape 490"/>
            <p:cNvSpPr/>
            <p:nvPr/>
          </p:nvSpPr>
          <p:spPr>
            <a:xfrm>
              <a:off x="1672150" y="4341900"/>
              <a:ext cx="4949399" cy="49493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91" name="Shape 491"/>
            <p:cNvSpPr/>
            <p:nvPr/>
          </p:nvSpPr>
          <p:spPr>
            <a:xfrm>
              <a:off x="1672150"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Manual</a:t>
              </a:r>
            </a:p>
          </p:txBody>
        </p:sp>
        <p:grpSp>
          <p:nvGrpSpPr>
            <p:cNvPr id="492" name="Shape 492"/>
            <p:cNvGrpSpPr/>
            <p:nvPr/>
          </p:nvGrpSpPr>
          <p:grpSpPr>
            <a:xfrm>
              <a:off x="3128617" y="5035462"/>
              <a:ext cx="2036462" cy="2036462"/>
              <a:chOff x="3230350" y="5238875"/>
              <a:chExt cx="1833000" cy="1833000"/>
            </a:xfrm>
          </p:grpSpPr>
          <p:sp>
            <p:nvSpPr>
              <p:cNvPr id="493" name="Shape 493"/>
              <p:cNvSpPr/>
              <p:nvPr/>
            </p:nvSpPr>
            <p:spPr>
              <a:xfrm>
                <a:off x="3230350"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94" name="Shape 494"/>
              <p:cNvGrpSpPr/>
              <p:nvPr/>
            </p:nvGrpSpPr>
            <p:grpSpPr>
              <a:xfrm>
                <a:off x="3670957" y="5672489"/>
                <a:ext cx="951785" cy="966086"/>
                <a:chOff x="5805487" y="5337176"/>
                <a:chExt cx="544437" cy="552585"/>
              </a:xfrm>
            </p:grpSpPr>
            <p:sp>
              <p:nvSpPr>
                <p:cNvPr id="495" name="Shape 495"/>
                <p:cNvSpPr/>
                <p:nvPr/>
              </p:nvSpPr>
              <p:spPr>
                <a:xfrm>
                  <a:off x="5805487" y="5440362"/>
                  <a:ext cx="442799" cy="449400"/>
                </a:xfrm>
                <a:custGeom>
                  <a:pathLst>
                    <a:path extrusionOk="0" h="120000" w="120000">
                      <a:moveTo>
                        <a:pt x="0" y="89469"/>
                      </a:moveTo>
                      <a:lnTo>
                        <a:pt x="0" y="120000"/>
                      </a:lnTo>
                      <a:lnTo>
                        <a:pt x="30537" y="120000"/>
                      </a:lnTo>
                      <a:lnTo>
                        <a:pt x="120000" y="30530"/>
                      </a:lnTo>
                      <a:lnTo>
                        <a:pt x="89462" y="0"/>
                      </a:lnTo>
                      <a:lnTo>
                        <a:pt x="0" y="89469"/>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96" name="Shape 496"/>
                <p:cNvSpPr/>
                <p:nvPr/>
              </p:nvSpPr>
              <p:spPr>
                <a:xfrm>
                  <a:off x="6169025" y="5337176"/>
                  <a:ext cx="180900" cy="182699"/>
                </a:xfrm>
                <a:custGeom>
                  <a:pathLst>
                    <a:path extrusionOk="0" h="120000" w="120000">
                      <a:moveTo>
                        <a:pt x="112500" y="55000"/>
                      </a:moveTo>
                      <a:cubicBezTo>
                        <a:pt x="65000" y="7500"/>
                        <a:pt x="65000" y="7500"/>
                        <a:pt x="65000" y="7500"/>
                      </a:cubicBezTo>
                      <a:cubicBezTo>
                        <a:pt x="57500" y="0"/>
                        <a:pt x="45000" y="0"/>
                        <a:pt x="37500" y="7500"/>
                      </a:cubicBezTo>
                      <a:cubicBezTo>
                        <a:pt x="0" y="45000"/>
                        <a:pt x="0" y="45000"/>
                        <a:pt x="0" y="45000"/>
                      </a:cubicBezTo>
                      <a:cubicBezTo>
                        <a:pt x="75000" y="120000"/>
                        <a:pt x="75000" y="120000"/>
                        <a:pt x="75000" y="120000"/>
                      </a:cubicBezTo>
                      <a:cubicBezTo>
                        <a:pt x="112500" y="82500"/>
                        <a:pt x="112500" y="82500"/>
                        <a:pt x="112500" y="82500"/>
                      </a:cubicBezTo>
                      <a:cubicBezTo>
                        <a:pt x="120000" y="75000"/>
                        <a:pt x="120000" y="62500"/>
                        <a:pt x="112500" y="55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497" name="Shape 497"/>
          <p:cNvGrpSpPr/>
          <p:nvPr/>
        </p:nvGrpSpPr>
        <p:grpSpPr>
          <a:xfrm>
            <a:off x="1672150" y="5154700"/>
            <a:ext cx="4949399" cy="4949399"/>
            <a:chOff x="1672150" y="4341900"/>
            <a:chExt cx="4949399" cy="4949399"/>
          </a:xfrm>
        </p:grpSpPr>
        <p:sp>
          <p:nvSpPr>
            <p:cNvPr id="498" name="Shape 498"/>
            <p:cNvSpPr/>
            <p:nvPr/>
          </p:nvSpPr>
          <p:spPr>
            <a:xfrm>
              <a:off x="1672150" y="4341900"/>
              <a:ext cx="4949399" cy="49493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99" name="Shape 499"/>
            <p:cNvSpPr/>
            <p:nvPr/>
          </p:nvSpPr>
          <p:spPr>
            <a:xfrm>
              <a:off x="1672150"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Automatic</a:t>
              </a:r>
            </a:p>
          </p:txBody>
        </p:sp>
        <p:sp>
          <p:nvSpPr>
            <p:cNvPr id="500" name="Shape 500"/>
            <p:cNvSpPr/>
            <p:nvPr/>
          </p:nvSpPr>
          <p:spPr>
            <a:xfrm>
              <a:off x="3128617" y="5035462"/>
              <a:ext cx="2036399" cy="2036399"/>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1" name="Shape 501"/>
            <p:cNvSpPr/>
            <p:nvPr/>
          </p:nvSpPr>
          <p:spPr>
            <a:xfrm>
              <a:off x="3617200" y="5506508"/>
              <a:ext cx="1059300" cy="1093800"/>
            </a:xfrm>
            <a:custGeom>
              <a:pathLst>
                <a:path extrusionOk="0" h="120000" w="120000">
                  <a:moveTo>
                    <a:pt x="106153" y="66000"/>
                  </a:moveTo>
                  <a:cubicBezTo>
                    <a:pt x="106153" y="64500"/>
                    <a:pt x="106153" y="61500"/>
                    <a:pt x="106153" y="60000"/>
                  </a:cubicBezTo>
                  <a:cubicBezTo>
                    <a:pt x="106153" y="58500"/>
                    <a:pt x="106153" y="55500"/>
                    <a:pt x="106153" y="54000"/>
                  </a:cubicBezTo>
                  <a:cubicBezTo>
                    <a:pt x="118461" y="43500"/>
                    <a:pt x="118461" y="43500"/>
                    <a:pt x="118461" y="43500"/>
                  </a:cubicBezTo>
                  <a:cubicBezTo>
                    <a:pt x="120000" y="43500"/>
                    <a:pt x="120000" y="42000"/>
                    <a:pt x="120000" y="40500"/>
                  </a:cubicBezTo>
                  <a:cubicBezTo>
                    <a:pt x="107692" y="19500"/>
                    <a:pt x="107692" y="19500"/>
                    <a:pt x="107692" y="19500"/>
                  </a:cubicBezTo>
                  <a:cubicBezTo>
                    <a:pt x="106153" y="18000"/>
                    <a:pt x="104615" y="18000"/>
                    <a:pt x="103076" y="18000"/>
                  </a:cubicBezTo>
                  <a:cubicBezTo>
                    <a:pt x="87692" y="24000"/>
                    <a:pt x="87692" y="24000"/>
                    <a:pt x="87692" y="24000"/>
                  </a:cubicBezTo>
                  <a:cubicBezTo>
                    <a:pt x="84615" y="22500"/>
                    <a:pt x="81538" y="19500"/>
                    <a:pt x="76923" y="18000"/>
                  </a:cubicBezTo>
                  <a:cubicBezTo>
                    <a:pt x="75384" y="3000"/>
                    <a:pt x="75384" y="3000"/>
                    <a:pt x="75384" y="3000"/>
                  </a:cubicBezTo>
                  <a:cubicBezTo>
                    <a:pt x="75384" y="1500"/>
                    <a:pt x="73846" y="0"/>
                    <a:pt x="72307" y="0"/>
                  </a:cubicBezTo>
                  <a:cubicBezTo>
                    <a:pt x="47692" y="0"/>
                    <a:pt x="47692" y="0"/>
                    <a:pt x="47692" y="0"/>
                  </a:cubicBezTo>
                  <a:cubicBezTo>
                    <a:pt x="46153" y="0"/>
                    <a:pt x="44615" y="1500"/>
                    <a:pt x="44615" y="3000"/>
                  </a:cubicBezTo>
                  <a:cubicBezTo>
                    <a:pt x="41538" y="18000"/>
                    <a:pt x="41538" y="18000"/>
                    <a:pt x="41538" y="18000"/>
                  </a:cubicBezTo>
                  <a:cubicBezTo>
                    <a:pt x="38461" y="19500"/>
                    <a:pt x="35384" y="22500"/>
                    <a:pt x="32307" y="24000"/>
                  </a:cubicBezTo>
                  <a:cubicBezTo>
                    <a:pt x="16923" y="18000"/>
                    <a:pt x="16923" y="18000"/>
                    <a:pt x="16923" y="18000"/>
                  </a:cubicBezTo>
                  <a:cubicBezTo>
                    <a:pt x="15384" y="18000"/>
                    <a:pt x="13846" y="18000"/>
                    <a:pt x="12307" y="19500"/>
                  </a:cubicBezTo>
                  <a:cubicBezTo>
                    <a:pt x="0" y="40500"/>
                    <a:pt x="0" y="40500"/>
                    <a:pt x="0" y="40500"/>
                  </a:cubicBezTo>
                  <a:cubicBezTo>
                    <a:pt x="0" y="42000"/>
                    <a:pt x="0" y="43500"/>
                    <a:pt x="1538" y="43500"/>
                  </a:cubicBezTo>
                  <a:cubicBezTo>
                    <a:pt x="13846" y="54000"/>
                    <a:pt x="13846" y="54000"/>
                    <a:pt x="13846" y="54000"/>
                  </a:cubicBezTo>
                  <a:cubicBezTo>
                    <a:pt x="13846" y="55500"/>
                    <a:pt x="13846" y="58500"/>
                    <a:pt x="13846" y="60000"/>
                  </a:cubicBezTo>
                  <a:cubicBezTo>
                    <a:pt x="13846" y="61500"/>
                    <a:pt x="13846" y="64500"/>
                    <a:pt x="13846" y="66000"/>
                  </a:cubicBezTo>
                  <a:cubicBezTo>
                    <a:pt x="1538" y="76500"/>
                    <a:pt x="1538" y="76500"/>
                    <a:pt x="1538" y="76500"/>
                  </a:cubicBezTo>
                  <a:cubicBezTo>
                    <a:pt x="0" y="76500"/>
                    <a:pt x="0" y="78000"/>
                    <a:pt x="0" y="79500"/>
                  </a:cubicBezTo>
                  <a:cubicBezTo>
                    <a:pt x="12307" y="100500"/>
                    <a:pt x="12307" y="100500"/>
                    <a:pt x="12307" y="100500"/>
                  </a:cubicBezTo>
                  <a:cubicBezTo>
                    <a:pt x="13846" y="102000"/>
                    <a:pt x="15384" y="102000"/>
                    <a:pt x="16923" y="102000"/>
                  </a:cubicBezTo>
                  <a:cubicBezTo>
                    <a:pt x="32307" y="96000"/>
                    <a:pt x="32307" y="96000"/>
                    <a:pt x="32307" y="96000"/>
                  </a:cubicBezTo>
                  <a:cubicBezTo>
                    <a:pt x="35384" y="97500"/>
                    <a:pt x="38461" y="100500"/>
                    <a:pt x="41538" y="102000"/>
                  </a:cubicBezTo>
                  <a:cubicBezTo>
                    <a:pt x="44615" y="117000"/>
                    <a:pt x="44615" y="117000"/>
                    <a:pt x="44615" y="117000"/>
                  </a:cubicBezTo>
                  <a:cubicBezTo>
                    <a:pt x="44615" y="118500"/>
                    <a:pt x="46153" y="120000"/>
                    <a:pt x="47692" y="120000"/>
                  </a:cubicBezTo>
                  <a:cubicBezTo>
                    <a:pt x="72307" y="120000"/>
                    <a:pt x="72307" y="120000"/>
                    <a:pt x="72307" y="120000"/>
                  </a:cubicBezTo>
                  <a:cubicBezTo>
                    <a:pt x="73846" y="120000"/>
                    <a:pt x="75384" y="118500"/>
                    <a:pt x="75384" y="117000"/>
                  </a:cubicBezTo>
                  <a:cubicBezTo>
                    <a:pt x="76923" y="102000"/>
                    <a:pt x="76923" y="102000"/>
                    <a:pt x="76923" y="102000"/>
                  </a:cubicBezTo>
                  <a:cubicBezTo>
                    <a:pt x="81538" y="100500"/>
                    <a:pt x="84615" y="97500"/>
                    <a:pt x="87692" y="96000"/>
                  </a:cubicBezTo>
                  <a:cubicBezTo>
                    <a:pt x="103076" y="102000"/>
                    <a:pt x="103076" y="102000"/>
                    <a:pt x="103076" y="102000"/>
                  </a:cubicBezTo>
                  <a:cubicBezTo>
                    <a:pt x="104615" y="102000"/>
                    <a:pt x="106153" y="102000"/>
                    <a:pt x="107692" y="100500"/>
                  </a:cubicBezTo>
                  <a:cubicBezTo>
                    <a:pt x="120000" y="79500"/>
                    <a:pt x="120000" y="79500"/>
                    <a:pt x="120000" y="79500"/>
                  </a:cubicBezTo>
                  <a:cubicBezTo>
                    <a:pt x="120000" y="78000"/>
                    <a:pt x="120000" y="76500"/>
                    <a:pt x="118461" y="76500"/>
                  </a:cubicBezTo>
                  <a:lnTo>
                    <a:pt x="106153" y="66000"/>
                  </a:lnTo>
                  <a:close/>
                  <a:moveTo>
                    <a:pt x="60000" y="78000"/>
                  </a:moveTo>
                  <a:cubicBezTo>
                    <a:pt x="49230" y="78000"/>
                    <a:pt x="41538" y="70500"/>
                    <a:pt x="41538" y="60000"/>
                  </a:cubicBezTo>
                  <a:cubicBezTo>
                    <a:pt x="41538" y="49500"/>
                    <a:pt x="49230" y="42000"/>
                    <a:pt x="60000" y="42000"/>
                  </a:cubicBezTo>
                  <a:cubicBezTo>
                    <a:pt x="70769" y="42000"/>
                    <a:pt x="78461" y="49500"/>
                    <a:pt x="78461" y="60000"/>
                  </a:cubicBezTo>
                  <a:cubicBezTo>
                    <a:pt x="78461" y="70500"/>
                    <a:pt x="70769" y="78000"/>
                    <a:pt x="60000" y="78000"/>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02" name="Shape 502"/>
          <p:cNvGrpSpPr/>
          <p:nvPr/>
        </p:nvGrpSpPr>
        <p:grpSpPr>
          <a:xfrm>
            <a:off x="7032425" y="5154700"/>
            <a:ext cx="4949399" cy="4949399"/>
            <a:chOff x="7032425" y="4341900"/>
            <a:chExt cx="4949399" cy="4949399"/>
          </a:xfrm>
        </p:grpSpPr>
        <p:sp>
          <p:nvSpPr>
            <p:cNvPr id="503" name="Shape 503"/>
            <p:cNvSpPr/>
            <p:nvPr/>
          </p:nvSpPr>
          <p:spPr>
            <a:xfrm>
              <a:off x="7032425" y="4341900"/>
              <a:ext cx="4949399" cy="49493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04" name="Shape 504"/>
            <p:cNvSpPr/>
            <p:nvPr/>
          </p:nvSpPr>
          <p:spPr>
            <a:xfrm>
              <a:off x="7032425"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Simple</a:t>
              </a:r>
            </a:p>
          </p:txBody>
        </p:sp>
        <p:sp>
          <p:nvSpPr>
            <p:cNvPr id="505" name="Shape 505"/>
            <p:cNvSpPr/>
            <p:nvPr/>
          </p:nvSpPr>
          <p:spPr>
            <a:xfrm>
              <a:off x="8488892" y="5035462"/>
              <a:ext cx="2036399" cy="2036399"/>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6" name="Shape 506"/>
            <p:cNvSpPr/>
            <p:nvPr/>
          </p:nvSpPr>
          <p:spPr>
            <a:xfrm>
              <a:off x="8840675" y="5542366"/>
              <a:ext cx="1332899" cy="1022100"/>
            </a:xfrm>
            <a:custGeom>
              <a:pathLst>
                <a:path extrusionOk="0" h="120000" w="120000">
                  <a:moveTo>
                    <a:pt x="38443" y="95156"/>
                  </a:moveTo>
                  <a:lnTo>
                    <a:pt x="9341" y="57187"/>
                  </a:lnTo>
                  <a:lnTo>
                    <a:pt x="0" y="69375"/>
                  </a:lnTo>
                  <a:lnTo>
                    <a:pt x="38443" y="120000"/>
                  </a:lnTo>
                  <a:lnTo>
                    <a:pt x="120000" y="12187"/>
                  </a:lnTo>
                  <a:lnTo>
                    <a:pt x="110658" y="0"/>
                  </a:lnTo>
                  <a:lnTo>
                    <a:pt x="38443" y="95156"/>
                  </a:ln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sp>
        <p:nvSpPr>
          <p:cNvPr id="507" name="Shape 507"/>
          <p:cNvSpPr/>
          <p:nvPr/>
        </p:nvSpPr>
        <p:spPr>
          <a:xfrm>
            <a:off x="12392700" y="5154700"/>
            <a:ext cx="4949699" cy="49496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08" name="Shape 508"/>
          <p:cNvSpPr/>
          <p:nvPr/>
        </p:nvSpPr>
        <p:spPr>
          <a:xfrm>
            <a:off x="12392700" y="8245543"/>
            <a:ext cx="4949699" cy="1209600"/>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Slow</a:t>
            </a:r>
          </a:p>
        </p:txBody>
      </p:sp>
      <p:sp>
        <p:nvSpPr>
          <p:cNvPr id="509" name="Shape 509"/>
          <p:cNvSpPr/>
          <p:nvPr/>
        </p:nvSpPr>
        <p:spPr>
          <a:xfrm>
            <a:off x="17752975" y="5154700"/>
            <a:ext cx="4949699" cy="49496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10" name="Shape 510"/>
          <p:cNvSpPr/>
          <p:nvPr/>
        </p:nvSpPr>
        <p:spPr>
          <a:xfrm>
            <a:off x="17752975" y="8245543"/>
            <a:ext cx="4949699" cy="1209600"/>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N-taps</a:t>
            </a:r>
          </a:p>
        </p:txBody>
      </p:sp>
      <p:grpSp>
        <p:nvGrpSpPr>
          <p:cNvPr id="511" name="Shape 511"/>
          <p:cNvGrpSpPr/>
          <p:nvPr/>
        </p:nvGrpSpPr>
        <p:grpSpPr>
          <a:xfrm>
            <a:off x="13847579" y="5847737"/>
            <a:ext cx="2036278" cy="2036278"/>
            <a:chOff x="15869665" y="5238875"/>
            <a:chExt cx="1833000" cy="1833000"/>
          </a:xfrm>
        </p:grpSpPr>
        <p:sp>
          <p:nvSpPr>
            <p:cNvPr id="512" name="Shape 512"/>
            <p:cNvSpPr/>
            <p:nvPr/>
          </p:nvSpPr>
          <p:spPr>
            <a:xfrm>
              <a:off x="15869665"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3" name="Shape 513"/>
            <p:cNvSpPr/>
            <p:nvPr/>
          </p:nvSpPr>
          <p:spPr>
            <a:xfrm>
              <a:off x="16469887" y="5618917"/>
              <a:ext cx="632699" cy="1072800"/>
            </a:xfrm>
            <a:custGeom>
              <a:pathLst>
                <a:path extrusionOk="0" h="120000" w="120000">
                  <a:moveTo>
                    <a:pt x="0" y="0"/>
                  </a:moveTo>
                  <a:lnTo>
                    <a:pt x="0" y="36155"/>
                  </a:lnTo>
                  <a:lnTo>
                    <a:pt x="0" y="36155"/>
                  </a:lnTo>
                  <a:lnTo>
                    <a:pt x="0" y="36155"/>
                  </a:lnTo>
                  <a:lnTo>
                    <a:pt x="40176" y="60155"/>
                  </a:lnTo>
                  <a:lnTo>
                    <a:pt x="0" y="83844"/>
                  </a:lnTo>
                  <a:lnTo>
                    <a:pt x="0" y="83844"/>
                  </a:lnTo>
                  <a:lnTo>
                    <a:pt x="0" y="83844"/>
                  </a:lnTo>
                  <a:lnTo>
                    <a:pt x="0" y="120000"/>
                  </a:lnTo>
                  <a:lnTo>
                    <a:pt x="120000" y="120000"/>
                  </a:lnTo>
                  <a:lnTo>
                    <a:pt x="120000" y="83844"/>
                  </a:lnTo>
                  <a:lnTo>
                    <a:pt x="120000" y="83844"/>
                  </a:lnTo>
                  <a:lnTo>
                    <a:pt x="120000" y="83844"/>
                  </a:lnTo>
                  <a:lnTo>
                    <a:pt x="79823" y="60155"/>
                  </a:lnTo>
                  <a:lnTo>
                    <a:pt x="120000" y="36155"/>
                  </a:lnTo>
                  <a:lnTo>
                    <a:pt x="120000" y="36155"/>
                  </a:lnTo>
                  <a:lnTo>
                    <a:pt x="120000" y="36155"/>
                  </a:lnTo>
                  <a:lnTo>
                    <a:pt x="120000" y="0"/>
                  </a:lnTo>
                  <a:lnTo>
                    <a:pt x="0" y="0"/>
                  </a:lnTo>
                  <a:close/>
                  <a:moveTo>
                    <a:pt x="99911" y="86961"/>
                  </a:moveTo>
                  <a:lnTo>
                    <a:pt x="99911" y="107844"/>
                  </a:lnTo>
                  <a:lnTo>
                    <a:pt x="20088" y="107844"/>
                  </a:lnTo>
                  <a:lnTo>
                    <a:pt x="20088" y="86961"/>
                  </a:lnTo>
                  <a:lnTo>
                    <a:pt x="59735" y="62961"/>
                  </a:lnTo>
                  <a:lnTo>
                    <a:pt x="99911" y="86961"/>
                  </a:lnTo>
                  <a:close/>
                  <a:moveTo>
                    <a:pt x="59735" y="57038"/>
                  </a:moveTo>
                  <a:lnTo>
                    <a:pt x="20088" y="33038"/>
                  </a:lnTo>
                  <a:lnTo>
                    <a:pt x="20088" y="12155"/>
                  </a:lnTo>
                  <a:lnTo>
                    <a:pt x="99911" y="12155"/>
                  </a:lnTo>
                  <a:lnTo>
                    <a:pt x="99911" y="33038"/>
                  </a:lnTo>
                  <a:lnTo>
                    <a:pt x="59735" y="57038"/>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14" name="Shape 514"/>
          <p:cNvGrpSpPr/>
          <p:nvPr/>
        </p:nvGrpSpPr>
        <p:grpSpPr>
          <a:xfrm>
            <a:off x="19207205" y="5847737"/>
            <a:ext cx="2036278" cy="2036278"/>
            <a:chOff x="22361498" y="5238875"/>
            <a:chExt cx="1833000" cy="1833000"/>
          </a:xfrm>
        </p:grpSpPr>
        <p:sp>
          <p:nvSpPr>
            <p:cNvPr id="515" name="Shape 515"/>
            <p:cNvSpPr/>
            <p:nvPr/>
          </p:nvSpPr>
          <p:spPr>
            <a:xfrm>
              <a:off x="22361498"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16" name="Shape 516"/>
            <p:cNvGrpSpPr/>
            <p:nvPr/>
          </p:nvGrpSpPr>
          <p:grpSpPr>
            <a:xfrm>
              <a:off x="22527012" y="5819172"/>
              <a:ext cx="1503420" cy="672736"/>
              <a:chOff x="19304762" y="3832312"/>
              <a:chExt cx="1903546" cy="851781"/>
            </a:xfrm>
          </p:grpSpPr>
          <p:grpSp>
            <p:nvGrpSpPr>
              <p:cNvPr id="517" name="Shape 517"/>
              <p:cNvGrpSpPr/>
              <p:nvPr/>
            </p:nvGrpSpPr>
            <p:grpSpPr>
              <a:xfrm>
                <a:off x="19929087" y="3832312"/>
                <a:ext cx="598171" cy="851781"/>
                <a:chOff x="19829368" y="7727467"/>
                <a:chExt cx="796500" cy="1134196"/>
              </a:xfrm>
            </p:grpSpPr>
            <p:sp>
              <p:nvSpPr>
                <p:cNvPr id="518" name="Shape 518"/>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19" name="Shape 519"/>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20" name="Shape 520"/>
              <p:cNvGrpSpPr/>
              <p:nvPr/>
            </p:nvGrpSpPr>
            <p:grpSpPr>
              <a:xfrm>
                <a:off x="19304762" y="3832312"/>
                <a:ext cx="598171" cy="851781"/>
                <a:chOff x="19829368" y="7727467"/>
                <a:chExt cx="796500" cy="1134196"/>
              </a:xfrm>
            </p:grpSpPr>
            <p:sp>
              <p:nvSpPr>
                <p:cNvPr id="521" name="Shape 521"/>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22" name="Shape 522"/>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23" name="Shape 523"/>
              <p:cNvGrpSpPr/>
              <p:nvPr/>
            </p:nvGrpSpPr>
            <p:grpSpPr>
              <a:xfrm>
                <a:off x="20610137" y="3832312"/>
                <a:ext cx="598171" cy="851781"/>
                <a:chOff x="19829368" y="7727467"/>
                <a:chExt cx="796500" cy="1134196"/>
              </a:xfrm>
            </p:grpSpPr>
            <p:sp>
              <p:nvSpPr>
                <p:cNvPr id="524" name="Shape 524"/>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25" name="Shape 525"/>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29" name="Shape 529"/>
        <p:cNvGrpSpPr/>
        <p:nvPr/>
      </p:nvGrpSpPr>
      <p:grpSpPr>
        <a:xfrm>
          <a:off x="0" y="0"/>
          <a:ext cx="0" cy="0"/>
          <a:chOff x="0" y="0"/>
          <a:chExt cx="0" cy="0"/>
        </a:xfrm>
      </p:grpSpPr>
      <p:pic>
        <p:nvPicPr>
          <p:cNvPr descr="Stopped checkout.jpg" id="530" name="Shape 530"/>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531" name="Shape 531"/>
          <p:cNvSpPr/>
          <p:nvPr/>
        </p:nvSpPr>
        <p:spPr>
          <a:xfrm>
            <a:off x="0" y="0"/>
            <a:ext cx="24384000" cy="13716000"/>
          </a:xfrm>
          <a:prstGeom prst="rect">
            <a:avLst/>
          </a:prstGeom>
          <a:solidFill>
            <a:srgbClr val="424242">
              <a:alpha val="79215"/>
            </a:srgbClr>
          </a:solidFill>
          <a:ln>
            <a:noFill/>
          </a:ln>
        </p:spPr>
        <p:txBody>
          <a:bodyPr anchorCtr="0" anchor="t" bIns="45725" lIns="45725" rIns="45725" tIns="45725">
            <a:noAutofit/>
          </a:bodyPr>
          <a:lstStyle/>
          <a:p>
            <a:pPr indent="-63500" lvl="0" marL="6350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32" name="Shape 532"/>
          <p:cNvSpPr/>
          <p:nvPr/>
        </p:nvSpPr>
        <p:spPr>
          <a:xfrm>
            <a:off x="698950" y="4254500"/>
            <a:ext cx="22680899" cy="5207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4100" u="none" cap="none" strike="noStrike">
                <a:solidFill>
                  <a:srgbClr val="FFFFFF"/>
                </a:solidFill>
                <a:latin typeface="Roboto"/>
                <a:ea typeface="Roboto"/>
                <a:cs typeface="Roboto"/>
                <a:sym typeface="Roboto"/>
              </a:rPr>
              <a:t>Imagine a world</a:t>
            </a:r>
            <a:br>
              <a:rPr b="0" i="0" lang="en-US" sz="14100" u="none" cap="none" strike="noStrike">
                <a:solidFill>
                  <a:srgbClr val="FFFFFF"/>
                </a:solidFill>
                <a:latin typeface="Roboto"/>
                <a:ea typeface="Roboto"/>
                <a:cs typeface="Roboto"/>
                <a:sym typeface="Roboto"/>
              </a:rPr>
            </a:br>
            <a:r>
              <a:rPr b="1" i="0" lang="en-US" sz="14100" u="none" cap="none" strike="noStrike">
                <a:solidFill>
                  <a:srgbClr val="FFFFFF"/>
                </a:solidFill>
                <a:latin typeface="Roboto"/>
                <a:ea typeface="Roboto"/>
                <a:cs typeface="Roboto"/>
                <a:sym typeface="Roboto"/>
              </a:rPr>
              <a:t>without forms...</a:t>
            </a:r>
          </a:p>
        </p:txBody>
      </p:sp>
      <p:sp>
        <p:nvSpPr>
          <p:cNvPr id="533" name="Shape 533"/>
          <p:cNvSpPr/>
          <p:nvPr/>
        </p:nvSpPr>
        <p:spPr>
          <a:xfrm>
            <a:off x="1740525" y="1456725"/>
            <a:ext cx="643199" cy="643199"/>
          </a:xfrm>
          <a:prstGeom prst="rect">
            <a:avLst/>
          </a:prstGeom>
          <a:no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4" name="Shape 534"/>
          <p:cNvSpPr/>
          <p:nvPr/>
        </p:nvSpPr>
        <p:spPr>
          <a:xfrm flipH="1">
            <a:off x="12187998" y="3283450"/>
            <a:ext cx="8735999" cy="3574499"/>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F05250"/>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535" name="Shape 535"/>
          <p:cNvSpPr/>
          <p:nvPr/>
        </p:nvSpPr>
        <p:spPr>
          <a:xfrm rot="10800000">
            <a:off x="12187998" y="6857750"/>
            <a:ext cx="8735999" cy="3574499"/>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57C8E0"/>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536" name="Shape 536"/>
          <p:cNvSpPr/>
          <p:nvPr/>
        </p:nvSpPr>
        <p:spPr>
          <a:xfrm>
            <a:off x="3481025" y="3283450"/>
            <a:ext cx="8715300" cy="3574499"/>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5E69B1"/>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537" name="Shape 537"/>
          <p:cNvSpPr/>
          <p:nvPr/>
        </p:nvSpPr>
        <p:spPr>
          <a:xfrm flipH="1" rot="10800000">
            <a:off x="3481025" y="6857750"/>
            <a:ext cx="8715300" cy="3574499"/>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99D8DD"/>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1" name="Shape 541"/>
        <p:cNvGrpSpPr/>
        <p:nvPr/>
      </p:nvGrpSpPr>
      <p:grpSpPr>
        <a:xfrm>
          <a:off x="0" y="0"/>
          <a:ext cx="0" cy="0"/>
          <a:chOff x="0" y="0"/>
          <a:chExt cx="0" cy="0"/>
        </a:xfrm>
      </p:grpSpPr>
      <p:sp>
        <p:nvSpPr>
          <p:cNvPr id="542" name="Shape 542"/>
          <p:cNvSpPr txBox="1"/>
          <p:nvPr>
            <p:ph type="title"/>
          </p:nvPr>
        </p:nvSpPr>
        <p:spPr>
          <a:xfrm>
            <a:off x="1307333" y="1200400"/>
            <a:ext cx="16980899" cy="10908900"/>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304FFE"/>
              </a:buClr>
              <a:buSzPct val="25000"/>
              <a:buFont typeface="Roboto"/>
              <a:buNone/>
            </a:pPr>
            <a:r>
              <a:rPr b="1" i="0" lang="en-US" sz="12800" u="none" cap="none" strike="noStrike">
                <a:solidFill>
                  <a:srgbClr val="304FFE"/>
                </a:solidFill>
                <a:latin typeface="Roboto"/>
                <a:ea typeface="Roboto"/>
                <a:cs typeface="Roboto"/>
                <a:sym typeface="Roboto"/>
              </a:rPr>
              <a:t>PaymentRequest API</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x="0" y="0"/>
          <a:ext cx="0" cy="0"/>
          <a:chOff x="0" y="0"/>
          <a:chExt cx="0" cy="0"/>
        </a:xfrm>
      </p:grpSpPr>
      <p:sp>
        <p:nvSpPr>
          <p:cNvPr id="547" name="Shape 547"/>
          <p:cNvSpPr/>
          <p:nvPr/>
        </p:nvSpPr>
        <p:spPr>
          <a:xfrm>
            <a:off x="1707900" y="1739525"/>
            <a:ext cx="10494900" cy="93231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D6ABF"/>
              </a:buClr>
              <a:buSzPct val="25000"/>
              <a:buFont typeface="Roboto"/>
              <a:buNone/>
            </a:pPr>
            <a:r>
              <a:rPr b="0" i="0" lang="en-US" sz="8000" u="none" cap="none" strike="noStrike">
                <a:solidFill>
                  <a:srgbClr val="646565"/>
                </a:solidFill>
                <a:latin typeface="Roboto"/>
                <a:ea typeface="Roboto"/>
                <a:cs typeface="Roboto"/>
                <a:sym typeface="Roboto"/>
              </a:rPr>
              <a:t>PaymentRequest API</a:t>
            </a:r>
          </a:p>
          <a:p>
            <a:pPr indent="0" lvl="0" marL="0" marR="0" rtl="0" algn="l">
              <a:lnSpc>
                <a:spcPct val="110000"/>
              </a:lnSpc>
              <a:spcBef>
                <a:spcPts val="1600"/>
              </a:spcBef>
              <a:spcAft>
                <a:spcPts val="0"/>
              </a:spcAft>
              <a:buClr>
                <a:schemeClr val="dk1"/>
              </a:buClr>
              <a:buSzPct val="25000"/>
              <a:buFont typeface="Arial"/>
              <a:buNone/>
            </a:pPr>
            <a:r>
              <a:rPr b="0" i="0" lang="en-US" sz="5400" u="none" cap="none" strike="noStrike">
                <a:solidFill>
                  <a:srgbClr val="646565"/>
                </a:solidFill>
                <a:latin typeface="Roboto"/>
                <a:ea typeface="Roboto"/>
                <a:cs typeface="Roboto"/>
                <a:sym typeface="Roboto"/>
              </a:rPr>
              <a:t>A W3C API to eliminate checkout forms for </a:t>
            </a:r>
            <a:r>
              <a:rPr b="1" i="0" lang="en-US" sz="5400" u="none" cap="none" strike="noStrike">
                <a:solidFill>
                  <a:srgbClr val="646565"/>
                </a:solidFill>
                <a:latin typeface="Roboto"/>
                <a:ea typeface="Roboto"/>
                <a:cs typeface="Roboto"/>
                <a:sym typeface="Roboto"/>
              </a:rPr>
              <a:t>users</a:t>
            </a:r>
            <a:r>
              <a:rPr b="0" i="0" lang="en-US" sz="5400" u="none" cap="none" strike="noStrike">
                <a:solidFill>
                  <a:srgbClr val="646565"/>
                </a:solidFill>
                <a:latin typeface="Roboto"/>
                <a:ea typeface="Roboto"/>
                <a:cs typeface="Roboto"/>
                <a:sym typeface="Roboto"/>
              </a:rPr>
              <a:t> and standardize payment collection for </a:t>
            </a:r>
            <a:r>
              <a:rPr b="1" i="0" lang="en-US" sz="5400" u="none" cap="none" strike="noStrike">
                <a:solidFill>
                  <a:srgbClr val="646565"/>
                </a:solidFill>
                <a:latin typeface="Roboto"/>
                <a:ea typeface="Roboto"/>
                <a:cs typeface="Roboto"/>
                <a:sym typeface="Roboto"/>
              </a:rPr>
              <a:t>sites</a:t>
            </a:r>
          </a:p>
          <a:p>
            <a:pPr indent="0" lvl="0" marL="0" marR="0" rtl="0" algn="l">
              <a:lnSpc>
                <a:spcPct val="110000"/>
              </a:lnSpc>
              <a:spcBef>
                <a:spcPts val="1600"/>
              </a:spcBef>
              <a:spcAft>
                <a:spcPts val="0"/>
              </a:spcAft>
              <a:buClr>
                <a:schemeClr val="dk1"/>
              </a:buClr>
              <a:buFont typeface="Arial"/>
              <a:buNone/>
            </a:pPr>
            <a:r>
              <a:t/>
            </a:r>
            <a:endParaRPr b="0" i="0" sz="5400" u="none" cap="none" strike="noStrike">
              <a:solidFill>
                <a:srgbClr val="646565"/>
              </a:solidFill>
              <a:latin typeface="Roboto"/>
              <a:ea typeface="Roboto"/>
              <a:cs typeface="Roboto"/>
              <a:sym typeface="Roboto"/>
            </a:endParaRPr>
          </a:p>
          <a:p>
            <a:pPr indent="0" lvl="0" marL="0" marR="0" rtl="0" algn="l">
              <a:lnSpc>
                <a:spcPct val="110000"/>
              </a:lnSpc>
              <a:spcBef>
                <a:spcPts val="1600"/>
              </a:spcBef>
              <a:spcAft>
                <a:spcPts val="0"/>
              </a:spcAft>
              <a:buClr>
                <a:srgbClr val="5D6ABF"/>
              </a:buClr>
              <a:buFont typeface="Roboto"/>
              <a:buNone/>
            </a:pPr>
            <a:r>
              <a:t/>
            </a:r>
            <a:endParaRPr b="0" i="0" sz="5400" u="none" cap="none" strike="noStrike">
              <a:solidFill>
                <a:srgbClr val="646565"/>
              </a:solidFill>
              <a:latin typeface="Roboto"/>
              <a:ea typeface="Roboto"/>
              <a:cs typeface="Roboto"/>
              <a:sym typeface="Roboto"/>
            </a:endParaRPr>
          </a:p>
        </p:txBody>
      </p:sp>
      <p:grpSp>
        <p:nvGrpSpPr>
          <p:cNvPr id="548" name="Shape 548"/>
          <p:cNvGrpSpPr/>
          <p:nvPr/>
        </p:nvGrpSpPr>
        <p:grpSpPr>
          <a:xfrm>
            <a:off x="14290525" y="1210900"/>
            <a:ext cx="7297499" cy="14043900"/>
            <a:chOff x="1447550" y="1210900"/>
            <a:chExt cx="7297499" cy="14043900"/>
          </a:xfrm>
        </p:grpSpPr>
        <p:pic>
          <p:nvPicPr>
            <p:cNvPr descr="blank UI.png" id="549" name="Shape 549"/>
            <p:cNvPicPr preferRelativeResize="0"/>
            <p:nvPr/>
          </p:nvPicPr>
          <p:blipFill rotWithShape="1">
            <a:blip r:embed="rId3">
              <a:alphaModFix/>
            </a:blip>
            <a:srcRect b="0" l="0" r="0" t="0"/>
            <a:stretch/>
          </p:blipFill>
          <p:spPr>
            <a:xfrm>
              <a:off x="1920924" y="2340626"/>
              <a:ext cx="6324625" cy="11232777"/>
            </a:xfrm>
            <a:prstGeom prst="rect">
              <a:avLst/>
            </a:prstGeom>
            <a:noFill/>
            <a:ln>
              <a:noFill/>
            </a:ln>
          </p:spPr>
        </p:pic>
        <p:pic>
          <p:nvPicPr>
            <p:cNvPr id="550" name="Shape 550"/>
            <p:cNvPicPr preferRelativeResize="0"/>
            <p:nvPr/>
          </p:nvPicPr>
          <p:blipFill rotWithShape="1">
            <a:blip r:embed="rId4">
              <a:alphaModFix/>
            </a:blip>
            <a:srcRect b="0" l="0" r="0" t="0"/>
            <a:stretch/>
          </p:blipFill>
          <p:spPr>
            <a:xfrm>
              <a:off x="1447550" y="1210900"/>
              <a:ext cx="7297499" cy="14043900"/>
            </a:xfrm>
            <a:prstGeom prst="rect">
              <a:avLst/>
            </a:prstGeom>
            <a:noFill/>
            <a:ln>
              <a:noFill/>
            </a:ln>
          </p:spPr>
        </p:pic>
        <p:pic>
          <p:nvPicPr>
            <p:cNvPr descr="Shopify.gif" id="551" name="Shape 551"/>
            <p:cNvPicPr preferRelativeResize="0"/>
            <p:nvPr/>
          </p:nvPicPr>
          <p:blipFill rotWithShape="1">
            <a:blip r:embed="rId5">
              <a:alphaModFix/>
            </a:blip>
            <a:srcRect b="0" l="0" r="0" t="0"/>
            <a:stretch/>
          </p:blipFill>
          <p:spPr>
            <a:xfrm>
              <a:off x="1966175" y="2394825"/>
              <a:ext cx="6324623" cy="11243763"/>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grpSp>
        <p:nvGrpSpPr>
          <p:cNvPr id="556" name="Shape 556"/>
          <p:cNvGrpSpPr/>
          <p:nvPr/>
        </p:nvGrpSpPr>
        <p:grpSpPr>
          <a:xfrm>
            <a:off x="1672150" y="5154700"/>
            <a:ext cx="4949399" cy="4949399"/>
            <a:chOff x="1672150" y="4341900"/>
            <a:chExt cx="4949399" cy="4949399"/>
          </a:xfrm>
        </p:grpSpPr>
        <p:sp>
          <p:nvSpPr>
            <p:cNvPr id="557" name="Shape 557"/>
            <p:cNvSpPr/>
            <p:nvPr/>
          </p:nvSpPr>
          <p:spPr>
            <a:xfrm>
              <a:off x="1672150" y="4341900"/>
              <a:ext cx="4949399" cy="49493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58" name="Shape 558"/>
            <p:cNvSpPr/>
            <p:nvPr/>
          </p:nvSpPr>
          <p:spPr>
            <a:xfrm>
              <a:off x="1672150"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Automatic</a:t>
              </a:r>
            </a:p>
          </p:txBody>
        </p:sp>
        <p:sp>
          <p:nvSpPr>
            <p:cNvPr id="559" name="Shape 559"/>
            <p:cNvSpPr/>
            <p:nvPr/>
          </p:nvSpPr>
          <p:spPr>
            <a:xfrm>
              <a:off x="3128617" y="5035462"/>
              <a:ext cx="2036399" cy="2036399"/>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0" name="Shape 560"/>
            <p:cNvSpPr/>
            <p:nvPr/>
          </p:nvSpPr>
          <p:spPr>
            <a:xfrm>
              <a:off x="3617200" y="5506508"/>
              <a:ext cx="1059300" cy="1093800"/>
            </a:xfrm>
            <a:custGeom>
              <a:pathLst>
                <a:path extrusionOk="0" h="120000" w="120000">
                  <a:moveTo>
                    <a:pt x="106153" y="66000"/>
                  </a:moveTo>
                  <a:cubicBezTo>
                    <a:pt x="106153" y="64500"/>
                    <a:pt x="106153" y="61500"/>
                    <a:pt x="106153" y="60000"/>
                  </a:cubicBezTo>
                  <a:cubicBezTo>
                    <a:pt x="106153" y="58500"/>
                    <a:pt x="106153" y="55500"/>
                    <a:pt x="106153" y="54000"/>
                  </a:cubicBezTo>
                  <a:cubicBezTo>
                    <a:pt x="118461" y="43500"/>
                    <a:pt x="118461" y="43500"/>
                    <a:pt x="118461" y="43500"/>
                  </a:cubicBezTo>
                  <a:cubicBezTo>
                    <a:pt x="120000" y="43500"/>
                    <a:pt x="120000" y="42000"/>
                    <a:pt x="120000" y="40500"/>
                  </a:cubicBezTo>
                  <a:cubicBezTo>
                    <a:pt x="107692" y="19500"/>
                    <a:pt x="107692" y="19500"/>
                    <a:pt x="107692" y="19500"/>
                  </a:cubicBezTo>
                  <a:cubicBezTo>
                    <a:pt x="106153" y="18000"/>
                    <a:pt x="104615" y="18000"/>
                    <a:pt x="103076" y="18000"/>
                  </a:cubicBezTo>
                  <a:cubicBezTo>
                    <a:pt x="87692" y="24000"/>
                    <a:pt x="87692" y="24000"/>
                    <a:pt x="87692" y="24000"/>
                  </a:cubicBezTo>
                  <a:cubicBezTo>
                    <a:pt x="84615" y="22500"/>
                    <a:pt x="81538" y="19500"/>
                    <a:pt x="76923" y="18000"/>
                  </a:cubicBezTo>
                  <a:cubicBezTo>
                    <a:pt x="75384" y="3000"/>
                    <a:pt x="75384" y="3000"/>
                    <a:pt x="75384" y="3000"/>
                  </a:cubicBezTo>
                  <a:cubicBezTo>
                    <a:pt x="75384" y="1500"/>
                    <a:pt x="73846" y="0"/>
                    <a:pt x="72307" y="0"/>
                  </a:cubicBezTo>
                  <a:cubicBezTo>
                    <a:pt x="47692" y="0"/>
                    <a:pt x="47692" y="0"/>
                    <a:pt x="47692" y="0"/>
                  </a:cubicBezTo>
                  <a:cubicBezTo>
                    <a:pt x="46153" y="0"/>
                    <a:pt x="44615" y="1500"/>
                    <a:pt x="44615" y="3000"/>
                  </a:cubicBezTo>
                  <a:cubicBezTo>
                    <a:pt x="41538" y="18000"/>
                    <a:pt x="41538" y="18000"/>
                    <a:pt x="41538" y="18000"/>
                  </a:cubicBezTo>
                  <a:cubicBezTo>
                    <a:pt x="38461" y="19500"/>
                    <a:pt x="35384" y="22500"/>
                    <a:pt x="32307" y="24000"/>
                  </a:cubicBezTo>
                  <a:cubicBezTo>
                    <a:pt x="16923" y="18000"/>
                    <a:pt x="16923" y="18000"/>
                    <a:pt x="16923" y="18000"/>
                  </a:cubicBezTo>
                  <a:cubicBezTo>
                    <a:pt x="15384" y="18000"/>
                    <a:pt x="13846" y="18000"/>
                    <a:pt x="12307" y="19500"/>
                  </a:cubicBezTo>
                  <a:cubicBezTo>
                    <a:pt x="0" y="40500"/>
                    <a:pt x="0" y="40500"/>
                    <a:pt x="0" y="40500"/>
                  </a:cubicBezTo>
                  <a:cubicBezTo>
                    <a:pt x="0" y="42000"/>
                    <a:pt x="0" y="43500"/>
                    <a:pt x="1538" y="43500"/>
                  </a:cubicBezTo>
                  <a:cubicBezTo>
                    <a:pt x="13846" y="54000"/>
                    <a:pt x="13846" y="54000"/>
                    <a:pt x="13846" y="54000"/>
                  </a:cubicBezTo>
                  <a:cubicBezTo>
                    <a:pt x="13846" y="55500"/>
                    <a:pt x="13846" y="58500"/>
                    <a:pt x="13846" y="60000"/>
                  </a:cubicBezTo>
                  <a:cubicBezTo>
                    <a:pt x="13846" y="61500"/>
                    <a:pt x="13846" y="64500"/>
                    <a:pt x="13846" y="66000"/>
                  </a:cubicBezTo>
                  <a:cubicBezTo>
                    <a:pt x="1538" y="76500"/>
                    <a:pt x="1538" y="76500"/>
                    <a:pt x="1538" y="76500"/>
                  </a:cubicBezTo>
                  <a:cubicBezTo>
                    <a:pt x="0" y="76500"/>
                    <a:pt x="0" y="78000"/>
                    <a:pt x="0" y="79500"/>
                  </a:cubicBezTo>
                  <a:cubicBezTo>
                    <a:pt x="12307" y="100500"/>
                    <a:pt x="12307" y="100500"/>
                    <a:pt x="12307" y="100500"/>
                  </a:cubicBezTo>
                  <a:cubicBezTo>
                    <a:pt x="13846" y="102000"/>
                    <a:pt x="15384" y="102000"/>
                    <a:pt x="16923" y="102000"/>
                  </a:cubicBezTo>
                  <a:cubicBezTo>
                    <a:pt x="32307" y="96000"/>
                    <a:pt x="32307" y="96000"/>
                    <a:pt x="32307" y="96000"/>
                  </a:cubicBezTo>
                  <a:cubicBezTo>
                    <a:pt x="35384" y="97500"/>
                    <a:pt x="38461" y="100500"/>
                    <a:pt x="41538" y="102000"/>
                  </a:cubicBezTo>
                  <a:cubicBezTo>
                    <a:pt x="44615" y="117000"/>
                    <a:pt x="44615" y="117000"/>
                    <a:pt x="44615" y="117000"/>
                  </a:cubicBezTo>
                  <a:cubicBezTo>
                    <a:pt x="44615" y="118500"/>
                    <a:pt x="46153" y="120000"/>
                    <a:pt x="47692" y="120000"/>
                  </a:cubicBezTo>
                  <a:cubicBezTo>
                    <a:pt x="72307" y="120000"/>
                    <a:pt x="72307" y="120000"/>
                    <a:pt x="72307" y="120000"/>
                  </a:cubicBezTo>
                  <a:cubicBezTo>
                    <a:pt x="73846" y="120000"/>
                    <a:pt x="75384" y="118500"/>
                    <a:pt x="75384" y="117000"/>
                  </a:cubicBezTo>
                  <a:cubicBezTo>
                    <a:pt x="76923" y="102000"/>
                    <a:pt x="76923" y="102000"/>
                    <a:pt x="76923" y="102000"/>
                  </a:cubicBezTo>
                  <a:cubicBezTo>
                    <a:pt x="81538" y="100500"/>
                    <a:pt x="84615" y="97500"/>
                    <a:pt x="87692" y="96000"/>
                  </a:cubicBezTo>
                  <a:cubicBezTo>
                    <a:pt x="103076" y="102000"/>
                    <a:pt x="103076" y="102000"/>
                    <a:pt x="103076" y="102000"/>
                  </a:cubicBezTo>
                  <a:cubicBezTo>
                    <a:pt x="104615" y="102000"/>
                    <a:pt x="106153" y="102000"/>
                    <a:pt x="107692" y="100500"/>
                  </a:cubicBezTo>
                  <a:cubicBezTo>
                    <a:pt x="120000" y="79500"/>
                    <a:pt x="120000" y="79500"/>
                    <a:pt x="120000" y="79500"/>
                  </a:cubicBezTo>
                  <a:cubicBezTo>
                    <a:pt x="120000" y="78000"/>
                    <a:pt x="120000" y="76500"/>
                    <a:pt x="118461" y="76500"/>
                  </a:cubicBezTo>
                  <a:lnTo>
                    <a:pt x="106153" y="66000"/>
                  </a:lnTo>
                  <a:close/>
                  <a:moveTo>
                    <a:pt x="60000" y="78000"/>
                  </a:moveTo>
                  <a:cubicBezTo>
                    <a:pt x="49230" y="78000"/>
                    <a:pt x="41538" y="70500"/>
                    <a:pt x="41538" y="60000"/>
                  </a:cubicBezTo>
                  <a:cubicBezTo>
                    <a:pt x="41538" y="49500"/>
                    <a:pt x="49230" y="42000"/>
                    <a:pt x="60000" y="42000"/>
                  </a:cubicBezTo>
                  <a:cubicBezTo>
                    <a:pt x="70769" y="42000"/>
                    <a:pt x="78461" y="49500"/>
                    <a:pt x="78461" y="60000"/>
                  </a:cubicBezTo>
                  <a:cubicBezTo>
                    <a:pt x="78461" y="70500"/>
                    <a:pt x="70769" y="78000"/>
                    <a:pt x="60000" y="78000"/>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61" name="Shape 561"/>
          <p:cNvGrpSpPr/>
          <p:nvPr/>
        </p:nvGrpSpPr>
        <p:grpSpPr>
          <a:xfrm>
            <a:off x="7032425" y="5154700"/>
            <a:ext cx="4949399" cy="4949399"/>
            <a:chOff x="7032425" y="4341900"/>
            <a:chExt cx="4949399" cy="4949399"/>
          </a:xfrm>
        </p:grpSpPr>
        <p:sp>
          <p:nvSpPr>
            <p:cNvPr id="562" name="Shape 562"/>
            <p:cNvSpPr/>
            <p:nvPr/>
          </p:nvSpPr>
          <p:spPr>
            <a:xfrm>
              <a:off x="7032425" y="4341900"/>
              <a:ext cx="4949399" cy="49493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63" name="Shape 563"/>
            <p:cNvSpPr/>
            <p:nvPr/>
          </p:nvSpPr>
          <p:spPr>
            <a:xfrm>
              <a:off x="7032425"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Simple</a:t>
              </a:r>
            </a:p>
          </p:txBody>
        </p:sp>
        <p:sp>
          <p:nvSpPr>
            <p:cNvPr id="564" name="Shape 564"/>
            <p:cNvSpPr/>
            <p:nvPr/>
          </p:nvSpPr>
          <p:spPr>
            <a:xfrm>
              <a:off x="8488892" y="5035462"/>
              <a:ext cx="2036399" cy="2036399"/>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5" name="Shape 565"/>
            <p:cNvSpPr/>
            <p:nvPr/>
          </p:nvSpPr>
          <p:spPr>
            <a:xfrm>
              <a:off x="8840675" y="5542366"/>
              <a:ext cx="1332899" cy="1022100"/>
            </a:xfrm>
            <a:custGeom>
              <a:pathLst>
                <a:path extrusionOk="0" h="120000" w="120000">
                  <a:moveTo>
                    <a:pt x="38443" y="95156"/>
                  </a:moveTo>
                  <a:lnTo>
                    <a:pt x="9341" y="57187"/>
                  </a:lnTo>
                  <a:lnTo>
                    <a:pt x="0" y="69375"/>
                  </a:lnTo>
                  <a:lnTo>
                    <a:pt x="38443" y="120000"/>
                  </a:lnTo>
                  <a:lnTo>
                    <a:pt x="120000" y="12187"/>
                  </a:lnTo>
                  <a:lnTo>
                    <a:pt x="110658" y="0"/>
                  </a:lnTo>
                  <a:lnTo>
                    <a:pt x="38443" y="95156"/>
                  </a:ln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sp>
        <p:nvSpPr>
          <p:cNvPr id="566" name="Shape 566"/>
          <p:cNvSpPr/>
          <p:nvPr/>
        </p:nvSpPr>
        <p:spPr>
          <a:xfrm>
            <a:off x="12392700" y="5154700"/>
            <a:ext cx="4949699" cy="49496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67" name="Shape 567"/>
          <p:cNvSpPr/>
          <p:nvPr/>
        </p:nvSpPr>
        <p:spPr>
          <a:xfrm>
            <a:off x="12392700" y="8245543"/>
            <a:ext cx="4949699" cy="1209600"/>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Slow</a:t>
            </a:r>
          </a:p>
        </p:txBody>
      </p:sp>
      <p:sp>
        <p:nvSpPr>
          <p:cNvPr id="568" name="Shape 568"/>
          <p:cNvSpPr/>
          <p:nvPr/>
        </p:nvSpPr>
        <p:spPr>
          <a:xfrm>
            <a:off x="17752975" y="5154700"/>
            <a:ext cx="4949699" cy="49496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69" name="Shape 569"/>
          <p:cNvSpPr/>
          <p:nvPr/>
        </p:nvSpPr>
        <p:spPr>
          <a:xfrm>
            <a:off x="17752975" y="8245543"/>
            <a:ext cx="4949699" cy="1209600"/>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N-taps</a:t>
            </a:r>
          </a:p>
        </p:txBody>
      </p:sp>
      <p:grpSp>
        <p:nvGrpSpPr>
          <p:cNvPr id="570" name="Shape 570"/>
          <p:cNvGrpSpPr/>
          <p:nvPr/>
        </p:nvGrpSpPr>
        <p:grpSpPr>
          <a:xfrm>
            <a:off x="13847579" y="5847737"/>
            <a:ext cx="2036278" cy="2036278"/>
            <a:chOff x="15869665" y="5238875"/>
            <a:chExt cx="1833000" cy="1833000"/>
          </a:xfrm>
        </p:grpSpPr>
        <p:sp>
          <p:nvSpPr>
            <p:cNvPr id="571" name="Shape 571"/>
            <p:cNvSpPr/>
            <p:nvPr/>
          </p:nvSpPr>
          <p:spPr>
            <a:xfrm>
              <a:off x="15869665"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2" name="Shape 572"/>
            <p:cNvSpPr/>
            <p:nvPr/>
          </p:nvSpPr>
          <p:spPr>
            <a:xfrm>
              <a:off x="16469887" y="5618917"/>
              <a:ext cx="632699" cy="1072800"/>
            </a:xfrm>
            <a:custGeom>
              <a:pathLst>
                <a:path extrusionOk="0" h="120000" w="120000">
                  <a:moveTo>
                    <a:pt x="0" y="0"/>
                  </a:moveTo>
                  <a:lnTo>
                    <a:pt x="0" y="36155"/>
                  </a:lnTo>
                  <a:lnTo>
                    <a:pt x="0" y="36155"/>
                  </a:lnTo>
                  <a:lnTo>
                    <a:pt x="0" y="36155"/>
                  </a:lnTo>
                  <a:lnTo>
                    <a:pt x="40176" y="60155"/>
                  </a:lnTo>
                  <a:lnTo>
                    <a:pt x="0" y="83844"/>
                  </a:lnTo>
                  <a:lnTo>
                    <a:pt x="0" y="83844"/>
                  </a:lnTo>
                  <a:lnTo>
                    <a:pt x="0" y="83844"/>
                  </a:lnTo>
                  <a:lnTo>
                    <a:pt x="0" y="120000"/>
                  </a:lnTo>
                  <a:lnTo>
                    <a:pt x="120000" y="120000"/>
                  </a:lnTo>
                  <a:lnTo>
                    <a:pt x="120000" y="83844"/>
                  </a:lnTo>
                  <a:lnTo>
                    <a:pt x="120000" y="83844"/>
                  </a:lnTo>
                  <a:lnTo>
                    <a:pt x="120000" y="83844"/>
                  </a:lnTo>
                  <a:lnTo>
                    <a:pt x="79823" y="60155"/>
                  </a:lnTo>
                  <a:lnTo>
                    <a:pt x="120000" y="36155"/>
                  </a:lnTo>
                  <a:lnTo>
                    <a:pt x="120000" y="36155"/>
                  </a:lnTo>
                  <a:lnTo>
                    <a:pt x="120000" y="36155"/>
                  </a:lnTo>
                  <a:lnTo>
                    <a:pt x="120000" y="0"/>
                  </a:lnTo>
                  <a:lnTo>
                    <a:pt x="0" y="0"/>
                  </a:lnTo>
                  <a:close/>
                  <a:moveTo>
                    <a:pt x="99911" y="86961"/>
                  </a:moveTo>
                  <a:lnTo>
                    <a:pt x="99911" y="107844"/>
                  </a:lnTo>
                  <a:lnTo>
                    <a:pt x="20088" y="107844"/>
                  </a:lnTo>
                  <a:lnTo>
                    <a:pt x="20088" y="86961"/>
                  </a:lnTo>
                  <a:lnTo>
                    <a:pt x="59735" y="62961"/>
                  </a:lnTo>
                  <a:lnTo>
                    <a:pt x="99911" y="86961"/>
                  </a:lnTo>
                  <a:close/>
                  <a:moveTo>
                    <a:pt x="59735" y="57038"/>
                  </a:moveTo>
                  <a:lnTo>
                    <a:pt x="20088" y="33038"/>
                  </a:lnTo>
                  <a:lnTo>
                    <a:pt x="20088" y="12155"/>
                  </a:lnTo>
                  <a:lnTo>
                    <a:pt x="99911" y="12155"/>
                  </a:lnTo>
                  <a:lnTo>
                    <a:pt x="99911" y="33038"/>
                  </a:lnTo>
                  <a:lnTo>
                    <a:pt x="59735" y="57038"/>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73" name="Shape 573"/>
          <p:cNvGrpSpPr/>
          <p:nvPr/>
        </p:nvGrpSpPr>
        <p:grpSpPr>
          <a:xfrm>
            <a:off x="19207205" y="5847737"/>
            <a:ext cx="2036278" cy="2036278"/>
            <a:chOff x="22361498" y="5238875"/>
            <a:chExt cx="1833000" cy="1833000"/>
          </a:xfrm>
        </p:grpSpPr>
        <p:sp>
          <p:nvSpPr>
            <p:cNvPr id="574" name="Shape 574"/>
            <p:cNvSpPr/>
            <p:nvPr/>
          </p:nvSpPr>
          <p:spPr>
            <a:xfrm>
              <a:off x="22361498"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75" name="Shape 575"/>
            <p:cNvGrpSpPr/>
            <p:nvPr/>
          </p:nvGrpSpPr>
          <p:grpSpPr>
            <a:xfrm>
              <a:off x="22527012" y="5819172"/>
              <a:ext cx="1503420" cy="672736"/>
              <a:chOff x="19304762" y="3832312"/>
              <a:chExt cx="1903546" cy="851781"/>
            </a:xfrm>
          </p:grpSpPr>
          <p:grpSp>
            <p:nvGrpSpPr>
              <p:cNvPr id="576" name="Shape 576"/>
              <p:cNvGrpSpPr/>
              <p:nvPr/>
            </p:nvGrpSpPr>
            <p:grpSpPr>
              <a:xfrm>
                <a:off x="19929087" y="3832312"/>
                <a:ext cx="598171" cy="851781"/>
                <a:chOff x="19829368" y="7727467"/>
                <a:chExt cx="796500" cy="1134196"/>
              </a:xfrm>
            </p:grpSpPr>
            <p:sp>
              <p:nvSpPr>
                <p:cNvPr id="577" name="Shape 577"/>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78" name="Shape 578"/>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79" name="Shape 579"/>
              <p:cNvGrpSpPr/>
              <p:nvPr/>
            </p:nvGrpSpPr>
            <p:grpSpPr>
              <a:xfrm>
                <a:off x="19304762" y="3832312"/>
                <a:ext cx="598171" cy="851781"/>
                <a:chOff x="19829368" y="7727467"/>
                <a:chExt cx="796500" cy="1134196"/>
              </a:xfrm>
            </p:grpSpPr>
            <p:sp>
              <p:nvSpPr>
                <p:cNvPr id="580" name="Shape 580"/>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81" name="Shape 581"/>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82" name="Shape 582"/>
              <p:cNvGrpSpPr/>
              <p:nvPr/>
            </p:nvGrpSpPr>
            <p:grpSpPr>
              <a:xfrm>
                <a:off x="20610137" y="3832312"/>
                <a:ext cx="598171" cy="851781"/>
                <a:chOff x="19829368" y="7727467"/>
                <a:chExt cx="796500" cy="1134196"/>
              </a:xfrm>
            </p:grpSpPr>
            <p:sp>
              <p:nvSpPr>
                <p:cNvPr id="583" name="Shape 583"/>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84" name="Shape 584"/>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585" name="Shape 585"/>
          <p:cNvGrpSpPr/>
          <p:nvPr/>
        </p:nvGrpSpPr>
        <p:grpSpPr>
          <a:xfrm>
            <a:off x="12392700" y="5154700"/>
            <a:ext cx="4949399" cy="4949399"/>
            <a:chOff x="12392700" y="4341900"/>
            <a:chExt cx="4949399" cy="4949399"/>
          </a:xfrm>
        </p:grpSpPr>
        <p:grpSp>
          <p:nvGrpSpPr>
            <p:cNvPr id="586" name="Shape 586"/>
            <p:cNvGrpSpPr/>
            <p:nvPr/>
          </p:nvGrpSpPr>
          <p:grpSpPr>
            <a:xfrm>
              <a:off x="12392700" y="4341900"/>
              <a:ext cx="4949399" cy="4949399"/>
              <a:chOff x="12392700" y="4341900"/>
              <a:chExt cx="4949399" cy="4949399"/>
            </a:xfrm>
          </p:grpSpPr>
          <p:sp>
            <p:nvSpPr>
              <p:cNvPr id="587" name="Shape 587"/>
              <p:cNvSpPr/>
              <p:nvPr/>
            </p:nvSpPr>
            <p:spPr>
              <a:xfrm>
                <a:off x="12392700" y="4341900"/>
                <a:ext cx="4949399" cy="49493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88" name="Shape 588"/>
              <p:cNvSpPr/>
              <p:nvPr/>
            </p:nvSpPr>
            <p:spPr>
              <a:xfrm>
                <a:off x="12392700"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Fast</a:t>
                </a:r>
              </a:p>
            </p:txBody>
          </p:sp>
          <p:sp>
            <p:nvSpPr>
              <p:cNvPr id="589" name="Shape 589"/>
              <p:cNvSpPr/>
              <p:nvPr/>
            </p:nvSpPr>
            <p:spPr>
              <a:xfrm>
                <a:off x="13849168" y="5035462"/>
                <a:ext cx="2036399" cy="2036399"/>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 name="Shape 590"/>
            <p:cNvGrpSpPr/>
            <p:nvPr/>
          </p:nvGrpSpPr>
          <p:grpSpPr>
            <a:xfrm>
              <a:off x="14099981" y="5534311"/>
              <a:ext cx="1534422" cy="1139868"/>
              <a:chOff x="5745162" y="5541962"/>
              <a:chExt cx="660450" cy="490624"/>
            </a:xfrm>
          </p:grpSpPr>
          <p:sp>
            <p:nvSpPr>
              <p:cNvPr id="591" name="Shape 591"/>
              <p:cNvSpPr/>
              <p:nvPr/>
            </p:nvSpPr>
            <p:spPr>
              <a:xfrm>
                <a:off x="5745162" y="5541962"/>
                <a:ext cx="412800" cy="217499"/>
              </a:xfrm>
              <a:custGeom>
                <a:pathLst>
                  <a:path extrusionOk="0" h="120000" w="120000">
                    <a:moveTo>
                      <a:pt x="109090" y="58947"/>
                    </a:moveTo>
                    <a:cubicBezTo>
                      <a:pt x="120000" y="14736"/>
                      <a:pt x="120000" y="14736"/>
                      <a:pt x="120000" y="14736"/>
                    </a:cubicBezTo>
                    <a:cubicBezTo>
                      <a:pt x="77454" y="0"/>
                      <a:pt x="32727" y="23157"/>
                      <a:pt x="0" y="86315"/>
                    </a:cubicBezTo>
                    <a:cubicBezTo>
                      <a:pt x="17454" y="119999"/>
                      <a:pt x="17454" y="119999"/>
                      <a:pt x="17454" y="119999"/>
                    </a:cubicBezTo>
                    <a:cubicBezTo>
                      <a:pt x="42545" y="71578"/>
                      <a:pt x="76363" y="50526"/>
                      <a:pt x="109090" y="58947"/>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92" name="Shape 592"/>
              <p:cNvSpPr/>
              <p:nvPr/>
            </p:nvSpPr>
            <p:spPr>
              <a:xfrm>
                <a:off x="6221412" y="5588001"/>
                <a:ext cx="184200" cy="171300"/>
              </a:xfrm>
              <a:custGeom>
                <a:pathLst>
                  <a:path extrusionOk="0" h="120000" w="120000">
                    <a:moveTo>
                      <a:pt x="9795" y="0"/>
                    </a:moveTo>
                    <a:cubicBezTo>
                      <a:pt x="0" y="61333"/>
                      <a:pt x="0" y="61333"/>
                      <a:pt x="0" y="61333"/>
                    </a:cubicBezTo>
                    <a:cubicBezTo>
                      <a:pt x="29387" y="74666"/>
                      <a:pt x="56326" y="93333"/>
                      <a:pt x="80816" y="120000"/>
                    </a:cubicBezTo>
                    <a:cubicBezTo>
                      <a:pt x="119999" y="77333"/>
                      <a:pt x="119999" y="77333"/>
                      <a:pt x="119999" y="77333"/>
                    </a:cubicBezTo>
                    <a:cubicBezTo>
                      <a:pt x="88163" y="42666"/>
                      <a:pt x="51428" y="16000"/>
                      <a:pt x="9795" y="0"/>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93" name="Shape 593"/>
              <p:cNvSpPr/>
              <p:nvPr/>
            </p:nvSpPr>
            <p:spPr>
              <a:xfrm>
                <a:off x="6015037" y="5576887"/>
                <a:ext cx="192000" cy="455699"/>
              </a:xfrm>
              <a:custGeom>
                <a:pathLst>
                  <a:path extrusionOk="0" h="120000" w="120000">
                    <a:moveTo>
                      <a:pt x="110588" y="0"/>
                    </a:moveTo>
                    <a:cubicBezTo>
                      <a:pt x="108235" y="0"/>
                      <a:pt x="105882" y="1000"/>
                      <a:pt x="103529" y="2000"/>
                    </a:cubicBezTo>
                    <a:cubicBezTo>
                      <a:pt x="101176" y="3000"/>
                      <a:pt x="101176" y="3000"/>
                      <a:pt x="101176" y="3000"/>
                    </a:cubicBezTo>
                    <a:cubicBezTo>
                      <a:pt x="4705" y="96000"/>
                      <a:pt x="4705" y="96000"/>
                      <a:pt x="4705" y="96000"/>
                    </a:cubicBezTo>
                    <a:cubicBezTo>
                      <a:pt x="2352" y="99000"/>
                      <a:pt x="0" y="101000"/>
                      <a:pt x="0" y="104000"/>
                    </a:cubicBezTo>
                    <a:cubicBezTo>
                      <a:pt x="0" y="113000"/>
                      <a:pt x="16470" y="120000"/>
                      <a:pt x="37647" y="120000"/>
                    </a:cubicBezTo>
                    <a:cubicBezTo>
                      <a:pt x="56470" y="120000"/>
                      <a:pt x="70588" y="115000"/>
                      <a:pt x="75294" y="107000"/>
                    </a:cubicBezTo>
                    <a:cubicBezTo>
                      <a:pt x="75294" y="107000"/>
                      <a:pt x="75294" y="107000"/>
                      <a:pt x="75294" y="107000"/>
                    </a:cubicBezTo>
                    <a:cubicBezTo>
                      <a:pt x="120000" y="4000"/>
                      <a:pt x="120000" y="4000"/>
                      <a:pt x="120000" y="4000"/>
                    </a:cubicBezTo>
                    <a:cubicBezTo>
                      <a:pt x="120000" y="2000"/>
                      <a:pt x="115294" y="0"/>
                      <a:pt x="110588" y="0"/>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594" name="Shape 594"/>
          <p:cNvGrpSpPr/>
          <p:nvPr/>
        </p:nvGrpSpPr>
        <p:grpSpPr>
          <a:xfrm>
            <a:off x="17752975" y="5154700"/>
            <a:ext cx="4949399" cy="4949399"/>
            <a:chOff x="17752975" y="4341900"/>
            <a:chExt cx="4949399" cy="4949399"/>
          </a:xfrm>
        </p:grpSpPr>
        <p:grpSp>
          <p:nvGrpSpPr>
            <p:cNvPr id="595" name="Shape 595"/>
            <p:cNvGrpSpPr/>
            <p:nvPr/>
          </p:nvGrpSpPr>
          <p:grpSpPr>
            <a:xfrm>
              <a:off x="17752975" y="4341900"/>
              <a:ext cx="4949399" cy="4949399"/>
              <a:chOff x="17752975" y="4341900"/>
              <a:chExt cx="4949399" cy="4949399"/>
            </a:xfrm>
          </p:grpSpPr>
          <p:sp>
            <p:nvSpPr>
              <p:cNvPr id="596" name="Shape 596"/>
              <p:cNvSpPr/>
              <p:nvPr/>
            </p:nvSpPr>
            <p:spPr>
              <a:xfrm>
                <a:off x="17752975" y="4341900"/>
                <a:ext cx="4949399" cy="49493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97" name="Shape 597"/>
              <p:cNvSpPr/>
              <p:nvPr/>
            </p:nvSpPr>
            <p:spPr>
              <a:xfrm>
                <a:off x="17752975"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1-tap</a:t>
                </a:r>
              </a:p>
            </p:txBody>
          </p:sp>
          <p:sp>
            <p:nvSpPr>
              <p:cNvPr id="598" name="Shape 598"/>
              <p:cNvSpPr/>
              <p:nvPr/>
            </p:nvSpPr>
            <p:spPr>
              <a:xfrm>
                <a:off x="19209443" y="5035462"/>
                <a:ext cx="2036399" cy="2036399"/>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 name="Shape 599"/>
            <p:cNvGrpSpPr/>
            <p:nvPr/>
          </p:nvGrpSpPr>
          <p:grpSpPr>
            <a:xfrm>
              <a:off x="19691761" y="5239324"/>
              <a:ext cx="1071690" cy="1526061"/>
              <a:chOff x="19829368" y="7727467"/>
              <a:chExt cx="796500" cy="1134196"/>
            </a:xfrm>
          </p:grpSpPr>
          <p:sp>
            <p:nvSpPr>
              <p:cNvPr id="600" name="Shape 600"/>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01" name="Shape 601"/>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602" name="Shape 602"/>
          <p:cNvSpPr/>
          <p:nvPr/>
        </p:nvSpPr>
        <p:spPr>
          <a:xfrm>
            <a:off x="1707900" y="1739516"/>
            <a:ext cx="20316899" cy="38291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dk1"/>
              </a:buClr>
              <a:buSzPct val="25000"/>
              <a:buFont typeface="Arial"/>
              <a:buNone/>
            </a:pPr>
            <a:r>
              <a:rPr b="0" i="0" lang="en-US" sz="9600" u="none" cap="none" strike="noStrike">
                <a:solidFill>
                  <a:srgbClr val="445863"/>
                </a:solidFill>
                <a:latin typeface="Roboto"/>
                <a:ea typeface="Roboto"/>
                <a:cs typeface="Roboto"/>
                <a:sym typeface="Roboto"/>
              </a:rPr>
              <a:t>Checkout with PaymentRequest</a:t>
            </a:r>
          </a:p>
          <a:p>
            <a:pPr indent="0" lvl="0" marL="0" marR="0" rtl="0" algn="l">
              <a:lnSpc>
                <a:spcPct val="100000"/>
              </a:lnSpc>
              <a:spcBef>
                <a:spcPts val="0"/>
              </a:spcBef>
              <a:spcAft>
                <a:spcPts val="0"/>
              </a:spcAft>
              <a:buClr>
                <a:schemeClr val="dk1"/>
              </a:buClr>
              <a:buFont typeface="Arial"/>
              <a:buNone/>
            </a:pPr>
            <a:r>
              <a:t/>
            </a:r>
            <a:endParaRPr b="0" i="0" sz="9600" u="none" cap="none" strike="noStrike">
              <a:solidFill>
                <a:srgbClr val="445863"/>
              </a:solidFill>
              <a:latin typeface="Roboto"/>
              <a:ea typeface="Roboto"/>
              <a:cs typeface="Roboto"/>
              <a:sym typeface="Roboto"/>
            </a:endParaRPr>
          </a:p>
          <a:p>
            <a:pPr indent="0" lvl="0" marL="0" marR="0" rtl="0" algn="l">
              <a:lnSpc>
                <a:spcPct val="100000"/>
              </a:lnSpc>
              <a:spcBef>
                <a:spcPts val="0"/>
              </a:spcBef>
              <a:spcAft>
                <a:spcPts val="0"/>
              </a:spcAft>
              <a:buClr>
                <a:schemeClr val="dk1"/>
              </a:buClr>
              <a:buFont typeface="Arial"/>
              <a:buNone/>
            </a:pPr>
            <a:r>
              <a:t/>
            </a:r>
            <a:endParaRPr b="0" i="0" sz="9600" u="none" cap="none" strike="noStrike">
              <a:solidFill>
                <a:srgbClr val="44586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6" name="Shape 606"/>
        <p:cNvGrpSpPr/>
        <p:nvPr/>
      </p:nvGrpSpPr>
      <p:grpSpPr>
        <a:xfrm>
          <a:off x="0" y="0"/>
          <a:ext cx="0" cy="0"/>
          <a:chOff x="0" y="0"/>
          <a:chExt cx="0" cy="0"/>
        </a:xfrm>
      </p:grpSpPr>
      <p:sp>
        <p:nvSpPr>
          <p:cNvPr id="607" name="Shape 607"/>
          <p:cNvSpPr/>
          <p:nvPr/>
        </p:nvSpPr>
        <p:spPr>
          <a:xfrm rot="5400000">
            <a:off x="7751893" y="5457724"/>
            <a:ext cx="1029599" cy="432899"/>
          </a:xfrm>
          <a:prstGeom prst="triangle">
            <a:avLst>
              <a:gd fmla="val 50000" name="adj"/>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608" name="Shape 608"/>
          <p:cNvSpPr/>
          <p:nvPr/>
        </p:nvSpPr>
        <p:spPr>
          <a:xfrm rot="5400000">
            <a:off x="15065679" y="5457724"/>
            <a:ext cx="1029599" cy="432899"/>
          </a:xfrm>
          <a:prstGeom prst="triangle">
            <a:avLst>
              <a:gd fmla="val 50000" name="adj"/>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609" name="Shape 609"/>
          <p:cNvGrpSpPr/>
          <p:nvPr/>
        </p:nvGrpSpPr>
        <p:grpSpPr>
          <a:xfrm>
            <a:off x="8996300" y="7918509"/>
            <a:ext cx="6393899" cy="4634215"/>
            <a:chOff x="8996300" y="7512109"/>
            <a:chExt cx="6393899" cy="4634215"/>
          </a:xfrm>
        </p:grpSpPr>
        <p:sp>
          <p:nvSpPr>
            <p:cNvPr id="610" name="Shape 610"/>
            <p:cNvSpPr/>
            <p:nvPr/>
          </p:nvSpPr>
          <p:spPr>
            <a:xfrm>
              <a:off x="12069650" y="8065089"/>
              <a:ext cx="1029900" cy="432899"/>
            </a:xfrm>
            <a:prstGeom prst="triangle">
              <a:avLst>
                <a:gd fmla="val 50000" name="adj"/>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11" name="Shape 611"/>
            <p:cNvSpPr/>
            <p:nvPr/>
          </p:nvSpPr>
          <p:spPr>
            <a:xfrm rot="10800000">
              <a:off x="11286949" y="7512109"/>
              <a:ext cx="1029900" cy="432899"/>
            </a:xfrm>
            <a:prstGeom prst="triangle">
              <a:avLst>
                <a:gd fmla="val 50000" name="adj"/>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612" name="Shape 612"/>
            <p:cNvGrpSpPr/>
            <p:nvPr/>
          </p:nvGrpSpPr>
          <p:grpSpPr>
            <a:xfrm>
              <a:off x="8996300" y="8479725"/>
              <a:ext cx="6393899" cy="3666600"/>
              <a:chOff x="8996300" y="8479725"/>
              <a:chExt cx="6393899" cy="3666600"/>
            </a:xfrm>
          </p:grpSpPr>
          <p:sp>
            <p:nvSpPr>
              <p:cNvPr id="613" name="Shape 613"/>
              <p:cNvSpPr/>
              <p:nvPr/>
            </p:nvSpPr>
            <p:spPr>
              <a:xfrm>
                <a:off x="8996300" y="8479725"/>
                <a:ext cx="6393899" cy="3666600"/>
              </a:xfrm>
              <a:prstGeom prst="rect">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14" name="Shape 614"/>
              <p:cNvSpPr/>
              <p:nvPr/>
            </p:nvSpPr>
            <p:spPr>
              <a:xfrm>
                <a:off x="11250050" y="88376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5" name="Shape 615"/>
              <p:cNvSpPr/>
              <p:nvPr/>
            </p:nvSpPr>
            <p:spPr>
              <a:xfrm>
                <a:off x="11678300" y="9265775"/>
                <a:ext cx="1029900" cy="1029900"/>
              </a:xfrm>
              <a:prstGeom prst="roundRect">
                <a:avLst>
                  <a:gd fmla="val 16667" name="adj"/>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16" name="Shape 616"/>
              <p:cNvSpPr/>
              <p:nvPr/>
            </p:nvSpPr>
            <p:spPr>
              <a:xfrm>
                <a:off x="9073100" y="10958325"/>
                <a:ext cx="6240300" cy="8732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5100" u="none" cap="none" strike="noStrike">
                    <a:solidFill>
                      <a:srgbClr val="FFFFFF"/>
                    </a:solidFill>
                    <a:latin typeface="Roboto"/>
                    <a:ea typeface="Roboto"/>
                    <a:cs typeface="Roboto"/>
                    <a:sym typeface="Roboto"/>
                  </a:rPr>
                  <a:t>Payment app</a:t>
                </a:r>
              </a:p>
            </p:txBody>
          </p:sp>
          <p:sp>
            <p:nvSpPr>
              <p:cNvPr id="617" name="Shape 617"/>
              <p:cNvSpPr/>
              <p:nvPr/>
            </p:nvSpPr>
            <p:spPr>
              <a:xfrm>
                <a:off x="11989025" y="9401200"/>
                <a:ext cx="408299" cy="758999"/>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7F9F8"/>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618" name="Shape 618"/>
          <p:cNvGrpSpPr/>
          <p:nvPr/>
        </p:nvGrpSpPr>
        <p:grpSpPr>
          <a:xfrm>
            <a:off x="8996300" y="3398825"/>
            <a:ext cx="6393899" cy="4550999"/>
            <a:chOff x="8996300" y="2992425"/>
            <a:chExt cx="6393899" cy="4550999"/>
          </a:xfrm>
        </p:grpSpPr>
        <p:sp>
          <p:nvSpPr>
            <p:cNvPr id="619" name="Shape 619"/>
            <p:cNvSpPr/>
            <p:nvPr/>
          </p:nvSpPr>
          <p:spPr>
            <a:xfrm>
              <a:off x="8996300" y="2992425"/>
              <a:ext cx="6393899" cy="4550999"/>
            </a:xfrm>
            <a:prstGeom prst="rect">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20" name="Shape 620"/>
            <p:cNvSpPr/>
            <p:nvPr/>
          </p:nvSpPr>
          <p:spPr>
            <a:xfrm>
              <a:off x="1125005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1" name="Shape 621"/>
            <p:cNvSpPr/>
            <p:nvPr/>
          </p:nvSpPr>
          <p:spPr>
            <a:xfrm>
              <a:off x="9073100" y="5471025"/>
              <a:ext cx="6240300" cy="1542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Browser UI: </a:t>
              </a:r>
            </a:p>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collect payment</a:t>
              </a:r>
            </a:p>
          </p:txBody>
        </p:sp>
        <p:sp>
          <p:nvSpPr>
            <p:cNvPr id="622" name="Shape 622"/>
            <p:cNvSpPr/>
            <p:nvPr/>
          </p:nvSpPr>
          <p:spPr>
            <a:xfrm>
              <a:off x="11631200" y="3836825"/>
              <a:ext cx="1124100" cy="913199"/>
            </a:xfrm>
            <a:custGeom>
              <a:pathLst>
                <a:path extrusionOk="0" h="120000" w="120000">
                  <a:moveTo>
                    <a:pt x="108000" y="0"/>
                  </a:moveTo>
                  <a:cubicBezTo>
                    <a:pt x="12000" y="0"/>
                    <a:pt x="12000" y="0"/>
                    <a:pt x="12000" y="0"/>
                  </a:cubicBezTo>
                  <a:cubicBezTo>
                    <a:pt x="5250" y="0"/>
                    <a:pt x="0" y="6562"/>
                    <a:pt x="0" y="15000"/>
                  </a:cubicBezTo>
                  <a:cubicBezTo>
                    <a:pt x="0" y="105000"/>
                    <a:pt x="0" y="105000"/>
                    <a:pt x="0" y="105000"/>
                  </a:cubicBezTo>
                  <a:cubicBezTo>
                    <a:pt x="0" y="113437"/>
                    <a:pt x="5250" y="120000"/>
                    <a:pt x="12000" y="120000"/>
                  </a:cubicBezTo>
                  <a:cubicBezTo>
                    <a:pt x="108000" y="120000"/>
                    <a:pt x="108000" y="120000"/>
                    <a:pt x="108000" y="120000"/>
                  </a:cubicBezTo>
                  <a:cubicBezTo>
                    <a:pt x="114750" y="120000"/>
                    <a:pt x="120000" y="113437"/>
                    <a:pt x="120000" y="105000"/>
                  </a:cubicBezTo>
                  <a:cubicBezTo>
                    <a:pt x="120000" y="15000"/>
                    <a:pt x="120000" y="15000"/>
                    <a:pt x="120000" y="15000"/>
                  </a:cubicBezTo>
                  <a:cubicBezTo>
                    <a:pt x="120000" y="6562"/>
                    <a:pt x="114750" y="0"/>
                    <a:pt x="108000" y="0"/>
                  </a:cubicBezTo>
                  <a:close/>
                  <a:moveTo>
                    <a:pt x="78000" y="105000"/>
                  </a:moveTo>
                  <a:cubicBezTo>
                    <a:pt x="12000" y="105000"/>
                    <a:pt x="12000" y="105000"/>
                    <a:pt x="12000" y="105000"/>
                  </a:cubicBezTo>
                  <a:cubicBezTo>
                    <a:pt x="12000" y="75000"/>
                    <a:pt x="12000" y="75000"/>
                    <a:pt x="12000" y="75000"/>
                  </a:cubicBezTo>
                  <a:cubicBezTo>
                    <a:pt x="78000" y="75000"/>
                    <a:pt x="78000" y="75000"/>
                    <a:pt x="78000" y="75000"/>
                  </a:cubicBezTo>
                  <a:lnTo>
                    <a:pt x="78000" y="105000"/>
                  </a:lnTo>
                  <a:close/>
                  <a:moveTo>
                    <a:pt x="78000" y="67500"/>
                  </a:moveTo>
                  <a:cubicBezTo>
                    <a:pt x="12000" y="67500"/>
                    <a:pt x="12000" y="67500"/>
                    <a:pt x="12000" y="67500"/>
                  </a:cubicBezTo>
                  <a:cubicBezTo>
                    <a:pt x="12000" y="37500"/>
                    <a:pt x="12000" y="37500"/>
                    <a:pt x="12000" y="37500"/>
                  </a:cubicBezTo>
                  <a:cubicBezTo>
                    <a:pt x="78000" y="37500"/>
                    <a:pt x="78000" y="37500"/>
                    <a:pt x="78000" y="37500"/>
                  </a:cubicBezTo>
                  <a:lnTo>
                    <a:pt x="78000" y="67500"/>
                  </a:lnTo>
                  <a:close/>
                  <a:moveTo>
                    <a:pt x="108000" y="105000"/>
                  </a:moveTo>
                  <a:cubicBezTo>
                    <a:pt x="84000" y="105000"/>
                    <a:pt x="84000" y="105000"/>
                    <a:pt x="84000" y="105000"/>
                  </a:cubicBezTo>
                  <a:cubicBezTo>
                    <a:pt x="84000" y="37500"/>
                    <a:pt x="84000" y="37500"/>
                    <a:pt x="84000" y="37500"/>
                  </a:cubicBezTo>
                  <a:cubicBezTo>
                    <a:pt x="108000" y="37500"/>
                    <a:pt x="108000" y="37500"/>
                    <a:pt x="108000" y="37500"/>
                  </a:cubicBezTo>
                  <a:lnTo>
                    <a:pt x="108000" y="105000"/>
                  </a:lnTo>
                  <a:close/>
                </a:path>
              </a:pathLst>
            </a:custGeom>
            <a:solidFill>
              <a:srgbClr val="5D6ABF"/>
            </a:solidFill>
            <a:ln>
              <a:noFill/>
            </a:ln>
          </p:spPr>
          <p:txBody>
            <a:bodyPr anchorCtr="0" anchor="ctr" bIns="45725" lIns="91400" rIns="91400" tIns="45725">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623" name="Shape 623"/>
          <p:cNvGrpSpPr/>
          <p:nvPr/>
        </p:nvGrpSpPr>
        <p:grpSpPr>
          <a:xfrm>
            <a:off x="1672150" y="3398825"/>
            <a:ext cx="6393899" cy="4550999"/>
            <a:chOff x="1672150" y="2992425"/>
            <a:chExt cx="6393899" cy="4550999"/>
          </a:xfrm>
        </p:grpSpPr>
        <p:sp>
          <p:nvSpPr>
            <p:cNvPr id="624" name="Shape 624"/>
            <p:cNvSpPr/>
            <p:nvPr/>
          </p:nvSpPr>
          <p:spPr>
            <a:xfrm>
              <a:off x="1672150" y="2992425"/>
              <a:ext cx="6393899" cy="45509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625" name="Shape 625"/>
            <p:cNvSpPr/>
            <p:nvPr/>
          </p:nvSpPr>
          <p:spPr>
            <a:xfrm>
              <a:off x="392590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6" name="Shape 626"/>
            <p:cNvSpPr/>
            <p:nvPr/>
          </p:nvSpPr>
          <p:spPr>
            <a:xfrm>
              <a:off x="1748950" y="5471023"/>
              <a:ext cx="6240300" cy="1209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Site calls PaymentRequest</a:t>
              </a:r>
            </a:p>
          </p:txBody>
        </p:sp>
        <p:sp>
          <p:nvSpPr>
            <p:cNvPr id="627" name="Shape 627"/>
            <p:cNvSpPr/>
            <p:nvPr/>
          </p:nvSpPr>
          <p:spPr>
            <a:xfrm>
              <a:off x="4271889" y="3688475"/>
              <a:ext cx="1194299" cy="1209899"/>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0E9AAD"/>
            </a:solidFill>
            <a:ln>
              <a:noFill/>
            </a:ln>
          </p:spPr>
          <p:txBody>
            <a:bodyPr anchorCtr="0" anchor="ctr" bIns="45725" lIns="91400" rIns="91400" tIns="45725">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grpSp>
      <p:grpSp>
        <p:nvGrpSpPr>
          <p:cNvPr id="628" name="Shape 628"/>
          <p:cNvGrpSpPr/>
          <p:nvPr/>
        </p:nvGrpSpPr>
        <p:grpSpPr>
          <a:xfrm>
            <a:off x="16320450" y="3398825"/>
            <a:ext cx="6393899" cy="4550999"/>
            <a:chOff x="16320450" y="2992425"/>
            <a:chExt cx="6393899" cy="4550999"/>
          </a:xfrm>
        </p:grpSpPr>
        <p:sp>
          <p:nvSpPr>
            <p:cNvPr id="629" name="Shape 629"/>
            <p:cNvSpPr/>
            <p:nvPr/>
          </p:nvSpPr>
          <p:spPr>
            <a:xfrm>
              <a:off x="16320450" y="2992425"/>
              <a:ext cx="6393899" cy="4550999"/>
            </a:xfrm>
            <a:prstGeom prst="rect">
              <a:avLst/>
            </a:prstGeom>
            <a:solidFill>
              <a:srgbClr val="FF5151"/>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30" name="Shape 630"/>
            <p:cNvSpPr/>
            <p:nvPr/>
          </p:nvSpPr>
          <p:spPr>
            <a:xfrm>
              <a:off x="1857420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1" name="Shape 631"/>
            <p:cNvSpPr/>
            <p:nvPr/>
          </p:nvSpPr>
          <p:spPr>
            <a:xfrm>
              <a:off x="16397250" y="5471023"/>
              <a:ext cx="6240300" cy="1209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Browser passes response to site</a:t>
              </a:r>
            </a:p>
          </p:txBody>
        </p:sp>
        <p:grpSp>
          <p:nvGrpSpPr>
            <p:cNvPr id="632" name="Shape 632"/>
            <p:cNvGrpSpPr/>
            <p:nvPr/>
          </p:nvGrpSpPr>
          <p:grpSpPr>
            <a:xfrm>
              <a:off x="19052638" y="3821029"/>
              <a:ext cx="929523" cy="944788"/>
              <a:chOff x="1271587" y="6324600"/>
              <a:chExt cx="599962" cy="609737"/>
            </a:xfrm>
          </p:grpSpPr>
          <p:sp>
            <p:nvSpPr>
              <p:cNvPr id="633" name="Shape 633"/>
              <p:cNvSpPr/>
              <p:nvPr/>
            </p:nvSpPr>
            <p:spPr>
              <a:xfrm>
                <a:off x="1271587" y="6324600"/>
                <a:ext cx="449400" cy="457200"/>
              </a:xfrm>
              <a:custGeom>
                <a:pathLst>
                  <a:path extrusionOk="0" h="120000" w="120000">
                    <a:moveTo>
                      <a:pt x="120000" y="80000"/>
                    </a:moveTo>
                    <a:cubicBezTo>
                      <a:pt x="120000" y="8000"/>
                      <a:pt x="120000" y="8000"/>
                      <a:pt x="120000" y="8000"/>
                    </a:cubicBezTo>
                    <a:cubicBezTo>
                      <a:pt x="120000" y="4000"/>
                      <a:pt x="116000" y="0"/>
                      <a:pt x="112000" y="0"/>
                    </a:cubicBezTo>
                    <a:cubicBezTo>
                      <a:pt x="8000" y="0"/>
                      <a:pt x="8000" y="0"/>
                      <a:pt x="8000" y="0"/>
                    </a:cubicBezTo>
                    <a:cubicBezTo>
                      <a:pt x="4000" y="0"/>
                      <a:pt x="0" y="4000"/>
                      <a:pt x="0" y="8000"/>
                    </a:cubicBezTo>
                    <a:cubicBezTo>
                      <a:pt x="0" y="120000"/>
                      <a:pt x="0" y="120000"/>
                      <a:pt x="0" y="120000"/>
                    </a:cubicBezTo>
                    <a:cubicBezTo>
                      <a:pt x="32000" y="88000"/>
                      <a:pt x="32000" y="88000"/>
                      <a:pt x="32000" y="88000"/>
                    </a:cubicBezTo>
                    <a:cubicBezTo>
                      <a:pt x="112000" y="88000"/>
                      <a:pt x="112000" y="88000"/>
                      <a:pt x="112000" y="88000"/>
                    </a:cubicBezTo>
                    <a:cubicBezTo>
                      <a:pt x="116000" y="88000"/>
                      <a:pt x="120000" y="84000"/>
                      <a:pt x="120000" y="80000"/>
                    </a:cubicBezTo>
                    <a:close/>
                  </a:path>
                </a:pathLst>
              </a:custGeom>
              <a:solidFill>
                <a:srgbClr val="FF5151"/>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34" name="Shape 634"/>
              <p:cNvSpPr/>
              <p:nvPr/>
            </p:nvSpPr>
            <p:spPr>
              <a:xfrm>
                <a:off x="1390650" y="6446837"/>
                <a:ext cx="480900" cy="487499"/>
              </a:xfrm>
              <a:custGeom>
                <a:pathLst>
                  <a:path extrusionOk="0" h="120000" w="120000">
                    <a:moveTo>
                      <a:pt x="112500" y="0"/>
                    </a:moveTo>
                    <a:cubicBezTo>
                      <a:pt x="97500" y="0"/>
                      <a:pt x="97500" y="0"/>
                      <a:pt x="97500" y="0"/>
                    </a:cubicBezTo>
                    <a:cubicBezTo>
                      <a:pt x="97500" y="67500"/>
                      <a:pt x="97500" y="67500"/>
                      <a:pt x="97500" y="67500"/>
                    </a:cubicBezTo>
                    <a:cubicBezTo>
                      <a:pt x="0" y="67500"/>
                      <a:pt x="0" y="67500"/>
                      <a:pt x="0" y="67500"/>
                    </a:cubicBezTo>
                    <a:cubicBezTo>
                      <a:pt x="0" y="82500"/>
                      <a:pt x="0" y="82500"/>
                      <a:pt x="0" y="82500"/>
                    </a:cubicBezTo>
                    <a:cubicBezTo>
                      <a:pt x="0" y="86250"/>
                      <a:pt x="3750" y="90000"/>
                      <a:pt x="7500" y="90000"/>
                    </a:cubicBezTo>
                    <a:cubicBezTo>
                      <a:pt x="90000" y="90000"/>
                      <a:pt x="90000" y="90000"/>
                      <a:pt x="90000" y="90000"/>
                    </a:cubicBezTo>
                    <a:cubicBezTo>
                      <a:pt x="120000" y="120000"/>
                      <a:pt x="120000" y="120000"/>
                      <a:pt x="120000" y="120000"/>
                    </a:cubicBezTo>
                    <a:cubicBezTo>
                      <a:pt x="120000" y="7500"/>
                      <a:pt x="120000" y="7500"/>
                      <a:pt x="120000" y="7500"/>
                    </a:cubicBezTo>
                    <a:cubicBezTo>
                      <a:pt x="120000" y="3750"/>
                      <a:pt x="116250" y="0"/>
                      <a:pt x="112500" y="0"/>
                    </a:cubicBezTo>
                    <a:close/>
                  </a:path>
                </a:pathLst>
              </a:custGeom>
              <a:solidFill>
                <a:srgbClr val="FF5151"/>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635" name="Shape 635"/>
          <p:cNvSpPr/>
          <p:nvPr/>
        </p:nvSpPr>
        <p:spPr>
          <a:xfrm>
            <a:off x="8996300" y="8415125"/>
            <a:ext cx="7258500" cy="5216100"/>
          </a:xfrm>
          <a:prstGeom prst="rect">
            <a:avLst/>
          </a:prstGeom>
          <a:solidFill>
            <a:srgbClr val="FFFFFF">
              <a:alpha val="34509"/>
            </a:srgbClr>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6" name="Shape 636"/>
          <p:cNvSpPr/>
          <p:nvPr/>
        </p:nvSpPr>
        <p:spPr>
          <a:xfrm>
            <a:off x="16137925" y="3182400"/>
            <a:ext cx="7258500" cy="5216100"/>
          </a:xfrm>
          <a:prstGeom prst="rect">
            <a:avLst/>
          </a:prstGeom>
          <a:solidFill>
            <a:srgbClr val="FFFFFF">
              <a:alpha val="34509"/>
            </a:srgbClr>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7" name="Shape 637"/>
          <p:cNvSpPr/>
          <p:nvPr/>
        </p:nvSpPr>
        <p:spPr>
          <a:xfrm>
            <a:off x="1056600" y="2816675"/>
            <a:ext cx="7684799" cy="5755799"/>
          </a:xfrm>
          <a:prstGeom prst="roundRect">
            <a:avLst>
              <a:gd fmla="val 16667" name="adj"/>
            </a:avLst>
          </a:prstGeom>
          <a:noFill/>
          <a:ln cap="flat" cmpd="sng" w="76200">
            <a:solidFill>
              <a:srgbClr val="CC4125"/>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641" name="Shape 641"/>
        <p:cNvGrpSpPr/>
        <p:nvPr/>
      </p:nvGrpSpPr>
      <p:grpSpPr>
        <a:xfrm>
          <a:off x="0" y="0"/>
          <a:ext cx="0" cy="0"/>
          <a:chOff x="0" y="0"/>
          <a:chExt cx="0" cy="0"/>
        </a:xfrm>
      </p:grpSpPr>
      <p:sp>
        <p:nvSpPr>
          <p:cNvPr id="642" name="Shape 642"/>
          <p:cNvSpPr/>
          <p:nvPr/>
        </p:nvSpPr>
        <p:spPr>
          <a:xfrm>
            <a:off x="12510400" y="784125"/>
            <a:ext cx="11526600" cy="126216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dk1"/>
              </a:buClr>
              <a:buSzPct val="25000"/>
              <a:buFont typeface="Arial"/>
              <a:buNone/>
            </a:pPr>
            <a:r>
              <a:rPr b="0" i="0" lang="en-US" sz="3700" u="none" cap="none" strike="noStrike">
                <a:solidFill>
                  <a:srgbClr val="26C6DA"/>
                </a:solidFill>
                <a:latin typeface="Inconsolata"/>
                <a:ea typeface="Inconsolata"/>
                <a:cs typeface="Inconsolata"/>
                <a:sym typeface="Inconsolata"/>
              </a:rPr>
              <a:t>new</a:t>
            </a:r>
            <a:r>
              <a:rPr b="0" i="0" lang="en-US" sz="3700" u="none" cap="none" strike="noStrike">
                <a:solidFill>
                  <a:srgbClr val="FFFFFF"/>
                </a:solidFill>
                <a:latin typeface="Inconsolata"/>
                <a:ea typeface="Inconsolata"/>
                <a:cs typeface="Inconsolata"/>
                <a:sym typeface="Inconsolata"/>
              </a:rPr>
              <a:t> </a:t>
            </a:r>
            <a:r>
              <a:rPr b="0" i="0" lang="en-US" sz="3700" u="none" cap="none" strike="noStrike">
                <a:solidFill>
                  <a:srgbClr val="FF8A80"/>
                </a:solidFill>
                <a:latin typeface="Inconsolata"/>
                <a:ea typeface="Inconsolata"/>
                <a:cs typeface="Inconsolata"/>
                <a:sym typeface="Inconsolata"/>
              </a:rPr>
              <a:t>PaymentRequest</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supportedMethods</a:t>
            </a:r>
            <a:r>
              <a:rPr b="0" i="0" lang="en-US" sz="3700" u="none" cap="none" strike="noStrike">
                <a:solidFill>
                  <a:srgbClr val="90A4AE"/>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"visa"</a:t>
            </a:r>
            <a:r>
              <a:rPr b="0" i="0" lang="en-US" sz="3700" u="none" cap="none" strike="noStrike">
                <a:solidFill>
                  <a:srgbClr val="90A4AE"/>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"mastercard"</a:t>
            </a:r>
            <a:r>
              <a:rPr b="0" i="0" lang="en-US" sz="3700" u="none" cap="none" strike="noStrike">
                <a:solidFill>
                  <a:srgbClr val="90A4AE"/>
                </a:solidFill>
                <a:latin typeface="Inconsolata"/>
                <a:ea typeface="Inconsolata"/>
                <a:cs typeface="Inconsolata"/>
                <a:sym typeface="Inconsolata"/>
              </a:rPr>
              <a:t>]</a:t>
            </a:r>
          </a:p>
          <a:p>
            <a:pPr indent="0" lvl="0" marL="0" marR="0" rtl="0" algn="l">
              <a:lnSpc>
                <a:spcPct val="100000"/>
              </a:lnSpc>
              <a:spcBef>
                <a:spcPts val="0"/>
              </a:spcBef>
              <a:spcAft>
                <a:spcPts val="0"/>
              </a:spcAft>
              <a:buClr>
                <a:schemeClr val="dk1"/>
              </a:buClr>
              <a:buSzPct val="25000"/>
              <a:buFont typeface="Arial"/>
              <a:buNone/>
            </a:pPr>
            <a:r>
              <a:rPr b="0" i="0" lang="en-US" sz="3700" u="none" cap="none" strike="noStrike">
                <a:solidFill>
                  <a:srgbClr val="90A4AE"/>
                </a:solidFill>
                <a:latin typeface="Inconsolata"/>
                <a:ea typeface="Inconsolata"/>
                <a:cs typeface="Inconsolata"/>
                <a:sym typeface="Inconsolata"/>
              </a:rPr>
              <a:t>    },</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displayItems</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label</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"Sub-total"</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amount</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currencyCode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"USD"</a:t>
            </a:r>
            <a:r>
              <a:rPr b="0" i="0" lang="en-US" sz="3700" u="none" cap="none" strike="noStrike">
                <a:solidFill>
                  <a:srgbClr val="90A4AE"/>
                </a:solidFill>
                <a:latin typeface="Inconsolata"/>
                <a:ea typeface="Inconsolata"/>
                <a:cs typeface="Inconsolata"/>
                <a:sym typeface="Inconsolata"/>
              </a:rPr>
              <a:t>,</a:t>
            </a:r>
          </a:p>
          <a:p>
            <a:pPr indent="0" lvl="0" marL="0" marR="0" rtl="0" algn="l">
              <a:lnSpc>
                <a:spcPct val="100000"/>
              </a:lnSpc>
              <a:spcBef>
                <a:spcPts val="0"/>
              </a:spcBef>
              <a:spcAft>
                <a:spcPts val="0"/>
              </a:spcAft>
              <a:buClr>
                <a:schemeClr val="dk1"/>
              </a:buClr>
              <a:buSzPct val="25000"/>
              <a:buFont typeface="Arial"/>
              <a:buNone/>
            </a:pPr>
            <a:r>
              <a:rPr b="0" i="0" lang="en-US" sz="3700" u="none" cap="none" strike="noStrike">
                <a:solidFill>
                  <a:schemeClr val="lt1"/>
                </a:solidFill>
                <a:latin typeface="Inconsolata"/>
                <a:ea typeface="Inconsolata"/>
                <a:cs typeface="Inconsolata"/>
                <a:sym typeface="Inconsolata"/>
              </a:rPr>
              <a:t>                    value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"55.00"</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607D8B"/>
                </a:solidFill>
                <a:latin typeface="Inconsolata"/>
                <a:ea typeface="Inconsolata"/>
                <a:cs typeface="Inconsolata"/>
                <a:sym typeface="Inconsolata"/>
              </a:rPr>
              <a:t>// $55.00</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label</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"Sales Tax"</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amount</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currencyCode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"USD"</a:t>
            </a:r>
            <a:r>
              <a:rPr b="0" i="0" lang="en-US" sz="3700" u="none" cap="none" strike="noStrike">
                <a:solidFill>
                  <a:srgbClr val="90A4AE"/>
                </a:solidFill>
                <a:latin typeface="Inconsolata"/>
                <a:ea typeface="Inconsolata"/>
                <a:cs typeface="Inconsolata"/>
                <a:sym typeface="Inconsolata"/>
              </a:rPr>
              <a:t>,</a:t>
            </a:r>
          </a:p>
          <a:p>
            <a:pPr indent="0" lvl="0" marL="0" marR="0" rtl="0" algn="l">
              <a:lnSpc>
                <a:spcPct val="100000"/>
              </a:lnSpc>
              <a:spcBef>
                <a:spcPts val="0"/>
              </a:spcBef>
              <a:spcAft>
                <a:spcPts val="0"/>
              </a:spcAft>
              <a:buClr>
                <a:schemeClr val="dk1"/>
              </a:buClr>
              <a:buSzPct val="25000"/>
              <a:buFont typeface="Arial"/>
              <a:buNone/>
            </a:pPr>
            <a:r>
              <a:rPr b="0" i="0" lang="en-US" sz="3700" u="none" cap="none" strike="noStrike">
                <a:solidFill>
                  <a:schemeClr val="lt1"/>
                </a:solidFill>
                <a:latin typeface="Inconsolata"/>
                <a:ea typeface="Inconsolata"/>
                <a:cs typeface="Inconsolata"/>
                <a:sym typeface="Inconsolata"/>
              </a:rPr>
              <a:t>                    value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"5.00"</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607D8B"/>
                </a:solidFill>
                <a:latin typeface="Inconsolata"/>
                <a:ea typeface="Inconsolata"/>
                <a:cs typeface="Inconsolata"/>
                <a:sym typeface="Inconsolata"/>
              </a:rPr>
              <a:t>// $5.00</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p>
          <a:p>
            <a:pPr indent="0" lvl="0" marL="0" marR="0" rtl="0" algn="l">
              <a:lnSpc>
                <a:spcPct val="100000"/>
              </a:lnSpc>
              <a:spcBef>
                <a:spcPts val="0"/>
              </a:spcBef>
              <a:spcAft>
                <a:spcPts val="0"/>
              </a:spcAft>
              <a:buClr>
                <a:schemeClr val="dk1"/>
              </a:buClr>
              <a:buSzPct val="25000"/>
              <a:buFont typeface="Arial"/>
              <a:buNone/>
            </a:pPr>
            <a:r>
              <a:rPr b="0" i="0" lang="en-US" sz="3700" u="none" cap="none" strike="noStrike">
                <a:solidFill>
                  <a:srgbClr val="90A4AE"/>
                </a:solidFill>
                <a:latin typeface="Inconsolata"/>
                <a:ea typeface="Inconsolata"/>
                <a:cs typeface="Inconsolata"/>
                <a:sym typeface="Inconsolata"/>
              </a:rPr>
              <a:t>      ],</a:t>
            </a:r>
          </a:p>
          <a:p>
            <a:pPr indent="0" lvl="0" marL="0" marR="0" rtl="0" algn="l">
              <a:lnSpc>
                <a:spcPct val="100000"/>
              </a:lnSpc>
              <a:spcBef>
                <a:spcPts val="0"/>
              </a:spcBef>
              <a:spcAft>
                <a:spcPts val="0"/>
              </a:spcAft>
              <a:buClr>
                <a:schemeClr val="dk1"/>
              </a:buClr>
              <a:buSzPct val="25000"/>
              <a:buFont typeface="Arial"/>
              <a:buNone/>
            </a:pPr>
            <a:r>
              <a:rPr b="0" i="0" lang="en-US" sz="3700" u="none" cap="none" strike="noStrike">
                <a:solidFill>
                  <a:schemeClr val="lt1"/>
                </a:solidFill>
                <a:latin typeface="Inconsolata"/>
                <a:ea typeface="Inconsolata"/>
                <a:cs typeface="Inconsolata"/>
                <a:sym typeface="Inconsolata"/>
              </a:rPr>
              <a:t>      total</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label</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"Total excluding shipping"</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amount</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currencyCode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"USD"</a:t>
            </a:r>
            <a:r>
              <a:rPr b="0" i="0" lang="en-US" sz="3700" u="none" cap="none" strike="noStrike">
                <a:solidFill>
                  <a:srgbClr val="90A4AE"/>
                </a:solidFill>
                <a:latin typeface="Inconsolata"/>
                <a:ea typeface="Inconsolata"/>
                <a:cs typeface="Inconsolata"/>
                <a:sym typeface="Inconsolata"/>
              </a:rPr>
              <a:t>,</a:t>
            </a:r>
          </a:p>
          <a:p>
            <a:pPr indent="0" lvl="0" marL="0" marR="0" rtl="0" algn="l">
              <a:lnSpc>
                <a:spcPct val="100000"/>
              </a:lnSpc>
              <a:spcBef>
                <a:spcPts val="0"/>
              </a:spcBef>
              <a:spcAft>
                <a:spcPts val="0"/>
              </a:spcAft>
              <a:buClr>
                <a:schemeClr val="dk1"/>
              </a:buClr>
              <a:buSzPct val="25000"/>
              <a:buFont typeface="Arial"/>
              <a:buNone/>
            </a:pPr>
            <a:r>
              <a:rPr b="0" i="0" lang="en-US" sz="3700" u="none" cap="none" strike="noStrike">
                <a:solidFill>
                  <a:schemeClr val="lt1"/>
                </a:solidFill>
                <a:latin typeface="Inconsolata"/>
                <a:ea typeface="Inconsolata"/>
                <a:cs typeface="Inconsolata"/>
                <a:sym typeface="Inconsolata"/>
              </a:rPr>
              <a:t>                  value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"60.00"</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607D8B"/>
                </a:solidFill>
                <a:latin typeface="Inconsolata"/>
                <a:ea typeface="Inconsolata"/>
                <a:cs typeface="Inconsolata"/>
                <a:sym typeface="Inconsolata"/>
              </a:rPr>
              <a:t>// $60.00</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p>
        </p:txBody>
      </p:sp>
      <p:sp>
        <p:nvSpPr>
          <p:cNvPr id="643" name="Shape 643"/>
          <p:cNvSpPr/>
          <p:nvPr/>
        </p:nvSpPr>
        <p:spPr>
          <a:xfrm>
            <a:off x="1707900" y="1739525"/>
            <a:ext cx="8867099" cy="93231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D6ABF"/>
              </a:buClr>
              <a:buSzPct val="25000"/>
              <a:buFont typeface="Roboto"/>
              <a:buNone/>
            </a:pPr>
            <a:r>
              <a:rPr b="0" i="0" lang="en-US" sz="8000" u="none" cap="none" strike="noStrike">
                <a:solidFill>
                  <a:srgbClr val="646565"/>
                </a:solidFill>
                <a:latin typeface="Roboto"/>
                <a:ea typeface="Roboto"/>
                <a:cs typeface="Roboto"/>
                <a:sym typeface="Roboto"/>
              </a:rPr>
              <a:t>Initialize</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new PaymentRequest()</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 payment methods</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 purchase details</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 options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7" name="Shape 647"/>
        <p:cNvGrpSpPr/>
        <p:nvPr/>
      </p:nvGrpSpPr>
      <p:grpSpPr>
        <a:xfrm>
          <a:off x="0" y="0"/>
          <a:ext cx="0" cy="0"/>
          <a:chOff x="0" y="0"/>
          <a:chExt cx="0" cy="0"/>
        </a:xfrm>
      </p:grpSpPr>
      <p:sp>
        <p:nvSpPr>
          <p:cNvPr id="648" name="Shape 648"/>
          <p:cNvSpPr/>
          <p:nvPr/>
        </p:nvSpPr>
        <p:spPr>
          <a:xfrm rot="5400000">
            <a:off x="7751893" y="5457724"/>
            <a:ext cx="1029599" cy="432899"/>
          </a:xfrm>
          <a:prstGeom prst="triangle">
            <a:avLst>
              <a:gd fmla="val 50000" name="adj"/>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649" name="Shape 649"/>
          <p:cNvSpPr/>
          <p:nvPr/>
        </p:nvSpPr>
        <p:spPr>
          <a:xfrm rot="5400000">
            <a:off x="15065679" y="5457724"/>
            <a:ext cx="1029599" cy="432899"/>
          </a:xfrm>
          <a:prstGeom prst="triangle">
            <a:avLst>
              <a:gd fmla="val 50000" name="adj"/>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650" name="Shape 650"/>
          <p:cNvGrpSpPr/>
          <p:nvPr/>
        </p:nvGrpSpPr>
        <p:grpSpPr>
          <a:xfrm>
            <a:off x="8996300" y="7918509"/>
            <a:ext cx="6393899" cy="4634215"/>
            <a:chOff x="8996300" y="7512109"/>
            <a:chExt cx="6393899" cy="4634215"/>
          </a:xfrm>
        </p:grpSpPr>
        <p:sp>
          <p:nvSpPr>
            <p:cNvPr id="651" name="Shape 651"/>
            <p:cNvSpPr/>
            <p:nvPr/>
          </p:nvSpPr>
          <p:spPr>
            <a:xfrm>
              <a:off x="12069650" y="8065089"/>
              <a:ext cx="1029900" cy="432899"/>
            </a:xfrm>
            <a:prstGeom prst="triangle">
              <a:avLst>
                <a:gd fmla="val 50000" name="adj"/>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52" name="Shape 652"/>
            <p:cNvSpPr/>
            <p:nvPr/>
          </p:nvSpPr>
          <p:spPr>
            <a:xfrm rot="10800000">
              <a:off x="11286949" y="7512109"/>
              <a:ext cx="1029900" cy="432899"/>
            </a:xfrm>
            <a:prstGeom prst="triangle">
              <a:avLst>
                <a:gd fmla="val 50000" name="adj"/>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653" name="Shape 653"/>
            <p:cNvGrpSpPr/>
            <p:nvPr/>
          </p:nvGrpSpPr>
          <p:grpSpPr>
            <a:xfrm>
              <a:off x="8996300" y="8479725"/>
              <a:ext cx="6393899" cy="3666600"/>
              <a:chOff x="8996300" y="8479725"/>
              <a:chExt cx="6393899" cy="3666600"/>
            </a:xfrm>
          </p:grpSpPr>
          <p:sp>
            <p:nvSpPr>
              <p:cNvPr id="654" name="Shape 654"/>
              <p:cNvSpPr/>
              <p:nvPr/>
            </p:nvSpPr>
            <p:spPr>
              <a:xfrm>
                <a:off x="8996300" y="8479725"/>
                <a:ext cx="6393899" cy="3666600"/>
              </a:xfrm>
              <a:prstGeom prst="rect">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55" name="Shape 655"/>
              <p:cNvSpPr/>
              <p:nvPr/>
            </p:nvSpPr>
            <p:spPr>
              <a:xfrm>
                <a:off x="11250050" y="88376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6" name="Shape 656"/>
              <p:cNvSpPr/>
              <p:nvPr/>
            </p:nvSpPr>
            <p:spPr>
              <a:xfrm>
                <a:off x="11678300" y="9265775"/>
                <a:ext cx="1029900" cy="1029900"/>
              </a:xfrm>
              <a:prstGeom prst="roundRect">
                <a:avLst>
                  <a:gd fmla="val 16667" name="adj"/>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57" name="Shape 657"/>
              <p:cNvSpPr/>
              <p:nvPr/>
            </p:nvSpPr>
            <p:spPr>
              <a:xfrm>
                <a:off x="9073100" y="10958325"/>
                <a:ext cx="6240300" cy="8732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5100" u="none" cap="none" strike="noStrike">
                    <a:solidFill>
                      <a:srgbClr val="FFFFFF"/>
                    </a:solidFill>
                    <a:latin typeface="Roboto"/>
                    <a:ea typeface="Roboto"/>
                    <a:cs typeface="Roboto"/>
                    <a:sym typeface="Roboto"/>
                  </a:rPr>
                  <a:t>Payment app</a:t>
                </a:r>
              </a:p>
            </p:txBody>
          </p:sp>
          <p:sp>
            <p:nvSpPr>
              <p:cNvPr id="658" name="Shape 658"/>
              <p:cNvSpPr/>
              <p:nvPr/>
            </p:nvSpPr>
            <p:spPr>
              <a:xfrm>
                <a:off x="11989025" y="9401200"/>
                <a:ext cx="408299" cy="758999"/>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7F9F8"/>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659" name="Shape 659"/>
          <p:cNvGrpSpPr/>
          <p:nvPr/>
        </p:nvGrpSpPr>
        <p:grpSpPr>
          <a:xfrm>
            <a:off x="8996300" y="3398825"/>
            <a:ext cx="6393899" cy="4550999"/>
            <a:chOff x="8996300" y="2992425"/>
            <a:chExt cx="6393899" cy="4550999"/>
          </a:xfrm>
        </p:grpSpPr>
        <p:sp>
          <p:nvSpPr>
            <p:cNvPr id="660" name="Shape 660"/>
            <p:cNvSpPr/>
            <p:nvPr/>
          </p:nvSpPr>
          <p:spPr>
            <a:xfrm>
              <a:off x="8996300" y="2992425"/>
              <a:ext cx="6393899" cy="4550999"/>
            </a:xfrm>
            <a:prstGeom prst="rect">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61" name="Shape 661"/>
            <p:cNvSpPr/>
            <p:nvPr/>
          </p:nvSpPr>
          <p:spPr>
            <a:xfrm>
              <a:off x="1125005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2" name="Shape 662"/>
            <p:cNvSpPr/>
            <p:nvPr/>
          </p:nvSpPr>
          <p:spPr>
            <a:xfrm>
              <a:off x="9073100" y="5471025"/>
              <a:ext cx="6240300" cy="1542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Browser UI: </a:t>
              </a:r>
            </a:p>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collect payment</a:t>
              </a:r>
            </a:p>
          </p:txBody>
        </p:sp>
        <p:sp>
          <p:nvSpPr>
            <p:cNvPr id="663" name="Shape 663"/>
            <p:cNvSpPr/>
            <p:nvPr/>
          </p:nvSpPr>
          <p:spPr>
            <a:xfrm>
              <a:off x="11631200" y="3836825"/>
              <a:ext cx="1124100" cy="913199"/>
            </a:xfrm>
            <a:custGeom>
              <a:pathLst>
                <a:path extrusionOk="0" h="120000" w="120000">
                  <a:moveTo>
                    <a:pt x="108000" y="0"/>
                  </a:moveTo>
                  <a:cubicBezTo>
                    <a:pt x="12000" y="0"/>
                    <a:pt x="12000" y="0"/>
                    <a:pt x="12000" y="0"/>
                  </a:cubicBezTo>
                  <a:cubicBezTo>
                    <a:pt x="5250" y="0"/>
                    <a:pt x="0" y="6562"/>
                    <a:pt x="0" y="15000"/>
                  </a:cubicBezTo>
                  <a:cubicBezTo>
                    <a:pt x="0" y="105000"/>
                    <a:pt x="0" y="105000"/>
                    <a:pt x="0" y="105000"/>
                  </a:cubicBezTo>
                  <a:cubicBezTo>
                    <a:pt x="0" y="113437"/>
                    <a:pt x="5250" y="120000"/>
                    <a:pt x="12000" y="120000"/>
                  </a:cubicBezTo>
                  <a:cubicBezTo>
                    <a:pt x="108000" y="120000"/>
                    <a:pt x="108000" y="120000"/>
                    <a:pt x="108000" y="120000"/>
                  </a:cubicBezTo>
                  <a:cubicBezTo>
                    <a:pt x="114750" y="120000"/>
                    <a:pt x="120000" y="113437"/>
                    <a:pt x="120000" y="105000"/>
                  </a:cubicBezTo>
                  <a:cubicBezTo>
                    <a:pt x="120000" y="15000"/>
                    <a:pt x="120000" y="15000"/>
                    <a:pt x="120000" y="15000"/>
                  </a:cubicBezTo>
                  <a:cubicBezTo>
                    <a:pt x="120000" y="6562"/>
                    <a:pt x="114750" y="0"/>
                    <a:pt x="108000" y="0"/>
                  </a:cubicBezTo>
                  <a:close/>
                  <a:moveTo>
                    <a:pt x="78000" y="105000"/>
                  </a:moveTo>
                  <a:cubicBezTo>
                    <a:pt x="12000" y="105000"/>
                    <a:pt x="12000" y="105000"/>
                    <a:pt x="12000" y="105000"/>
                  </a:cubicBezTo>
                  <a:cubicBezTo>
                    <a:pt x="12000" y="75000"/>
                    <a:pt x="12000" y="75000"/>
                    <a:pt x="12000" y="75000"/>
                  </a:cubicBezTo>
                  <a:cubicBezTo>
                    <a:pt x="78000" y="75000"/>
                    <a:pt x="78000" y="75000"/>
                    <a:pt x="78000" y="75000"/>
                  </a:cubicBezTo>
                  <a:lnTo>
                    <a:pt x="78000" y="105000"/>
                  </a:lnTo>
                  <a:close/>
                  <a:moveTo>
                    <a:pt x="78000" y="67500"/>
                  </a:moveTo>
                  <a:cubicBezTo>
                    <a:pt x="12000" y="67500"/>
                    <a:pt x="12000" y="67500"/>
                    <a:pt x="12000" y="67500"/>
                  </a:cubicBezTo>
                  <a:cubicBezTo>
                    <a:pt x="12000" y="37500"/>
                    <a:pt x="12000" y="37500"/>
                    <a:pt x="12000" y="37500"/>
                  </a:cubicBezTo>
                  <a:cubicBezTo>
                    <a:pt x="78000" y="37500"/>
                    <a:pt x="78000" y="37500"/>
                    <a:pt x="78000" y="37500"/>
                  </a:cubicBezTo>
                  <a:lnTo>
                    <a:pt x="78000" y="67500"/>
                  </a:lnTo>
                  <a:close/>
                  <a:moveTo>
                    <a:pt x="108000" y="105000"/>
                  </a:moveTo>
                  <a:cubicBezTo>
                    <a:pt x="84000" y="105000"/>
                    <a:pt x="84000" y="105000"/>
                    <a:pt x="84000" y="105000"/>
                  </a:cubicBezTo>
                  <a:cubicBezTo>
                    <a:pt x="84000" y="37500"/>
                    <a:pt x="84000" y="37500"/>
                    <a:pt x="84000" y="37500"/>
                  </a:cubicBezTo>
                  <a:cubicBezTo>
                    <a:pt x="108000" y="37500"/>
                    <a:pt x="108000" y="37500"/>
                    <a:pt x="108000" y="37500"/>
                  </a:cubicBezTo>
                  <a:lnTo>
                    <a:pt x="108000" y="105000"/>
                  </a:lnTo>
                  <a:close/>
                </a:path>
              </a:pathLst>
            </a:custGeom>
            <a:solidFill>
              <a:srgbClr val="5D6ABF"/>
            </a:solidFill>
            <a:ln>
              <a:noFill/>
            </a:ln>
          </p:spPr>
          <p:txBody>
            <a:bodyPr anchorCtr="0" anchor="ctr" bIns="45725" lIns="91400" rIns="91400" tIns="45725">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664" name="Shape 664"/>
          <p:cNvGrpSpPr/>
          <p:nvPr/>
        </p:nvGrpSpPr>
        <p:grpSpPr>
          <a:xfrm>
            <a:off x="1672150" y="3398825"/>
            <a:ext cx="6393899" cy="4550999"/>
            <a:chOff x="1672150" y="2992425"/>
            <a:chExt cx="6393899" cy="4550999"/>
          </a:xfrm>
        </p:grpSpPr>
        <p:sp>
          <p:nvSpPr>
            <p:cNvPr id="665" name="Shape 665"/>
            <p:cNvSpPr/>
            <p:nvPr/>
          </p:nvSpPr>
          <p:spPr>
            <a:xfrm>
              <a:off x="1672150" y="2992425"/>
              <a:ext cx="6393899" cy="45509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666" name="Shape 666"/>
            <p:cNvSpPr/>
            <p:nvPr/>
          </p:nvSpPr>
          <p:spPr>
            <a:xfrm>
              <a:off x="392590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7" name="Shape 667"/>
            <p:cNvSpPr/>
            <p:nvPr/>
          </p:nvSpPr>
          <p:spPr>
            <a:xfrm>
              <a:off x="1748950" y="5471023"/>
              <a:ext cx="6240300" cy="1209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Site calls PaymentRequest</a:t>
              </a:r>
            </a:p>
          </p:txBody>
        </p:sp>
        <p:sp>
          <p:nvSpPr>
            <p:cNvPr id="668" name="Shape 668"/>
            <p:cNvSpPr/>
            <p:nvPr/>
          </p:nvSpPr>
          <p:spPr>
            <a:xfrm>
              <a:off x="4271889" y="3688475"/>
              <a:ext cx="1194299" cy="1209899"/>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0E9AAD"/>
            </a:solidFill>
            <a:ln>
              <a:noFill/>
            </a:ln>
          </p:spPr>
          <p:txBody>
            <a:bodyPr anchorCtr="0" anchor="ctr" bIns="45725" lIns="91400" rIns="91400" tIns="45725">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grpSp>
      <p:grpSp>
        <p:nvGrpSpPr>
          <p:cNvPr id="669" name="Shape 669"/>
          <p:cNvGrpSpPr/>
          <p:nvPr/>
        </p:nvGrpSpPr>
        <p:grpSpPr>
          <a:xfrm>
            <a:off x="16320450" y="3398825"/>
            <a:ext cx="6393899" cy="4550999"/>
            <a:chOff x="16320450" y="2992425"/>
            <a:chExt cx="6393899" cy="4550999"/>
          </a:xfrm>
        </p:grpSpPr>
        <p:sp>
          <p:nvSpPr>
            <p:cNvPr id="670" name="Shape 670"/>
            <p:cNvSpPr/>
            <p:nvPr/>
          </p:nvSpPr>
          <p:spPr>
            <a:xfrm>
              <a:off x="16320450" y="2992425"/>
              <a:ext cx="6393899" cy="4550999"/>
            </a:xfrm>
            <a:prstGeom prst="rect">
              <a:avLst/>
            </a:prstGeom>
            <a:solidFill>
              <a:srgbClr val="FF5151"/>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71" name="Shape 671"/>
            <p:cNvSpPr/>
            <p:nvPr/>
          </p:nvSpPr>
          <p:spPr>
            <a:xfrm>
              <a:off x="1857420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2" name="Shape 672"/>
            <p:cNvSpPr/>
            <p:nvPr/>
          </p:nvSpPr>
          <p:spPr>
            <a:xfrm>
              <a:off x="16397250" y="5471023"/>
              <a:ext cx="6240300" cy="1209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Browser passes response to site</a:t>
              </a:r>
            </a:p>
          </p:txBody>
        </p:sp>
        <p:grpSp>
          <p:nvGrpSpPr>
            <p:cNvPr id="673" name="Shape 673"/>
            <p:cNvGrpSpPr/>
            <p:nvPr/>
          </p:nvGrpSpPr>
          <p:grpSpPr>
            <a:xfrm>
              <a:off x="19052638" y="3821029"/>
              <a:ext cx="929523" cy="944788"/>
              <a:chOff x="1271587" y="6324600"/>
              <a:chExt cx="599962" cy="609737"/>
            </a:xfrm>
          </p:grpSpPr>
          <p:sp>
            <p:nvSpPr>
              <p:cNvPr id="674" name="Shape 674"/>
              <p:cNvSpPr/>
              <p:nvPr/>
            </p:nvSpPr>
            <p:spPr>
              <a:xfrm>
                <a:off x="1271587" y="6324600"/>
                <a:ext cx="449400" cy="457200"/>
              </a:xfrm>
              <a:custGeom>
                <a:pathLst>
                  <a:path extrusionOk="0" h="120000" w="120000">
                    <a:moveTo>
                      <a:pt x="120000" y="80000"/>
                    </a:moveTo>
                    <a:cubicBezTo>
                      <a:pt x="120000" y="8000"/>
                      <a:pt x="120000" y="8000"/>
                      <a:pt x="120000" y="8000"/>
                    </a:cubicBezTo>
                    <a:cubicBezTo>
                      <a:pt x="120000" y="4000"/>
                      <a:pt x="116000" y="0"/>
                      <a:pt x="112000" y="0"/>
                    </a:cubicBezTo>
                    <a:cubicBezTo>
                      <a:pt x="8000" y="0"/>
                      <a:pt x="8000" y="0"/>
                      <a:pt x="8000" y="0"/>
                    </a:cubicBezTo>
                    <a:cubicBezTo>
                      <a:pt x="4000" y="0"/>
                      <a:pt x="0" y="4000"/>
                      <a:pt x="0" y="8000"/>
                    </a:cubicBezTo>
                    <a:cubicBezTo>
                      <a:pt x="0" y="120000"/>
                      <a:pt x="0" y="120000"/>
                      <a:pt x="0" y="120000"/>
                    </a:cubicBezTo>
                    <a:cubicBezTo>
                      <a:pt x="32000" y="88000"/>
                      <a:pt x="32000" y="88000"/>
                      <a:pt x="32000" y="88000"/>
                    </a:cubicBezTo>
                    <a:cubicBezTo>
                      <a:pt x="112000" y="88000"/>
                      <a:pt x="112000" y="88000"/>
                      <a:pt x="112000" y="88000"/>
                    </a:cubicBezTo>
                    <a:cubicBezTo>
                      <a:pt x="116000" y="88000"/>
                      <a:pt x="120000" y="84000"/>
                      <a:pt x="120000" y="80000"/>
                    </a:cubicBezTo>
                    <a:close/>
                  </a:path>
                </a:pathLst>
              </a:custGeom>
              <a:solidFill>
                <a:srgbClr val="FF5151"/>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75" name="Shape 675"/>
              <p:cNvSpPr/>
              <p:nvPr/>
            </p:nvSpPr>
            <p:spPr>
              <a:xfrm>
                <a:off x="1390650" y="6446837"/>
                <a:ext cx="480900" cy="487499"/>
              </a:xfrm>
              <a:custGeom>
                <a:pathLst>
                  <a:path extrusionOk="0" h="120000" w="120000">
                    <a:moveTo>
                      <a:pt x="112500" y="0"/>
                    </a:moveTo>
                    <a:cubicBezTo>
                      <a:pt x="97500" y="0"/>
                      <a:pt x="97500" y="0"/>
                      <a:pt x="97500" y="0"/>
                    </a:cubicBezTo>
                    <a:cubicBezTo>
                      <a:pt x="97500" y="67500"/>
                      <a:pt x="97500" y="67500"/>
                      <a:pt x="97500" y="67500"/>
                    </a:cubicBezTo>
                    <a:cubicBezTo>
                      <a:pt x="0" y="67500"/>
                      <a:pt x="0" y="67500"/>
                      <a:pt x="0" y="67500"/>
                    </a:cubicBezTo>
                    <a:cubicBezTo>
                      <a:pt x="0" y="82500"/>
                      <a:pt x="0" y="82500"/>
                      <a:pt x="0" y="82500"/>
                    </a:cubicBezTo>
                    <a:cubicBezTo>
                      <a:pt x="0" y="86250"/>
                      <a:pt x="3750" y="90000"/>
                      <a:pt x="7500" y="90000"/>
                    </a:cubicBezTo>
                    <a:cubicBezTo>
                      <a:pt x="90000" y="90000"/>
                      <a:pt x="90000" y="90000"/>
                      <a:pt x="90000" y="90000"/>
                    </a:cubicBezTo>
                    <a:cubicBezTo>
                      <a:pt x="120000" y="120000"/>
                      <a:pt x="120000" y="120000"/>
                      <a:pt x="120000" y="120000"/>
                    </a:cubicBezTo>
                    <a:cubicBezTo>
                      <a:pt x="120000" y="7500"/>
                      <a:pt x="120000" y="7500"/>
                      <a:pt x="120000" y="7500"/>
                    </a:cubicBezTo>
                    <a:cubicBezTo>
                      <a:pt x="120000" y="3750"/>
                      <a:pt x="116250" y="0"/>
                      <a:pt x="112500" y="0"/>
                    </a:cubicBezTo>
                    <a:close/>
                  </a:path>
                </a:pathLst>
              </a:custGeom>
              <a:solidFill>
                <a:srgbClr val="FF5151"/>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676" name="Shape 676"/>
          <p:cNvSpPr/>
          <p:nvPr/>
        </p:nvSpPr>
        <p:spPr>
          <a:xfrm>
            <a:off x="8350850" y="2816675"/>
            <a:ext cx="7684799" cy="5755799"/>
          </a:xfrm>
          <a:prstGeom prst="roundRect">
            <a:avLst>
              <a:gd fmla="val 16667" name="adj"/>
            </a:avLst>
          </a:prstGeom>
          <a:noFill/>
          <a:ln cap="flat" cmpd="sng" w="76200">
            <a:solidFill>
              <a:srgbClr val="CC4125"/>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1307324" y="1200400"/>
            <a:ext cx="21786000" cy="10908900"/>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304FFE"/>
              </a:buClr>
              <a:buSzPct val="25000"/>
              <a:buFont typeface="Roboto"/>
              <a:buNone/>
            </a:pPr>
            <a:r>
              <a:rPr b="1" i="0" lang="en-US" sz="12800" u="none" cap="none" strike="noStrike">
                <a:solidFill>
                  <a:srgbClr val="304FFE"/>
                </a:solidFill>
                <a:latin typeface="Roboto"/>
                <a:ea typeface="Roboto"/>
                <a:cs typeface="Roboto"/>
                <a:sym typeface="Roboto"/>
              </a:rPr>
              <a:t>Paying for things on the web</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0" name="Shape 680"/>
        <p:cNvGrpSpPr/>
        <p:nvPr/>
      </p:nvGrpSpPr>
      <p:grpSpPr>
        <a:xfrm>
          <a:off x="0" y="0"/>
          <a:ext cx="0" cy="0"/>
          <a:chOff x="0" y="0"/>
          <a:chExt cx="0" cy="0"/>
        </a:xfrm>
      </p:grpSpPr>
      <p:sp>
        <p:nvSpPr>
          <p:cNvPr id="681" name="Shape 681"/>
          <p:cNvSpPr/>
          <p:nvPr/>
        </p:nvSpPr>
        <p:spPr>
          <a:xfrm>
            <a:off x="1707900" y="1739525"/>
            <a:ext cx="8867099" cy="93231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D6ABF"/>
              </a:buClr>
              <a:buSzPct val="25000"/>
              <a:buFont typeface="Roboto"/>
              <a:buNone/>
            </a:pPr>
            <a:r>
              <a:rPr b="0" i="0" lang="en-US" sz="8000" u="none" cap="none" strike="noStrike">
                <a:solidFill>
                  <a:srgbClr val="646565"/>
                </a:solidFill>
                <a:latin typeface="Roboto"/>
                <a:ea typeface="Roboto"/>
                <a:cs typeface="Roboto"/>
                <a:sym typeface="Roboto"/>
              </a:rPr>
              <a:t>Show UI</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.show()</a:t>
            </a:r>
          </a:p>
        </p:txBody>
      </p:sp>
      <p:pic>
        <p:nvPicPr>
          <p:cNvPr id="682" name="Shape 682"/>
          <p:cNvPicPr preferRelativeResize="0"/>
          <p:nvPr/>
        </p:nvPicPr>
        <p:blipFill rotWithShape="1">
          <a:blip r:embed="rId3">
            <a:alphaModFix/>
          </a:blip>
          <a:srcRect b="0" l="0" r="0" t="0"/>
          <a:stretch/>
        </p:blipFill>
        <p:spPr>
          <a:xfrm>
            <a:off x="14262225" y="0"/>
            <a:ext cx="7715249" cy="13716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6" name="Shape 686"/>
        <p:cNvGrpSpPr/>
        <p:nvPr/>
      </p:nvGrpSpPr>
      <p:grpSpPr>
        <a:xfrm>
          <a:off x="0" y="0"/>
          <a:ext cx="0" cy="0"/>
          <a:chOff x="0" y="0"/>
          <a:chExt cx="0" cy="0"/>
        </a:xfrm>
      </p:grpSpPr>
      <p:sp>
        <p:nvSpPr>
          <p:cNvPr id="687" name="Shape 687"/>
          <p:cNvSpPr/>
          <p:nvPr/>
        </p:nvSpPr>
        <p:spPr>
          <a:xfrm>
            <a:off x="1707900" y="1739525"/>
            <a:ext cx="8867099" cy="93231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D6ABF"/>
              </a:buClr>
              <a:buSzPct val="25000"/>
              <a:buFont typeface="Roboto"/>
              <a:buNone/>
            </a:pPr>
            <a:r>
              <a:rPr b="0" i="0" lang="en-US" sz="8000" u="none" cap="none" strike="noStrike">
                <a:solidFill>
                  <a:srgbClr val="646565"/>
                </a:solidFill>
                <a:latin typeface="Roboto"/>
                <a:ea typeface="Roboto"/>
                <a:cs typeface="Roboto"/>
                <a:sym typeface="Roboto"/>
              </a:rPr>
              <a:t>User action</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Use selects</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 Payment method</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 Shipping address</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 Shipping option</a:t>
            </a:r>
          </a:p>
        </p:txBody>
      </p:sp>
      <p:pic>
        <p:nvPicPr>
          <p:cNvPr id="688" name="Shape 688"/>
          <p:cNvPicPr preferRelativeResize="0"/>
          <p:nvPr/>
        </p:nvPicPr>
        <p:blipFill rotWithShape="1">
          <a:blip r:embed="rId3">
            <a:alphaModFix/>
          </a:blip>
          <a:srcRect b="0" l="0" r="0" t="0"/>
          <a:stretch/>
        </p:blipFill>
        <p:spPr>
          <a:xfrm>
            <a:off x="14262225" y="0"/>
            <a:ext cx="7715249" cy="1371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2" name="Shape 692"/>
        <p:cNvGrpSpPr/>
        <p:nvPr/>
      </p:nvGrpSpPr>
      <p:grpSpPr>
        <a:xfrm>
          <a:off x="0" y="0"/>
          <a:ext cx="0" cy="0"/>
          <a:chOff x="0" y="0"/>
          <a:chExt cx="0" cy="0"/>
        </a:xfrm>
      </p:grpSpPr>
      <p:sp>
        <p:nvSpPr>
          <p:cNvPr id="693" name="Shape 693"/>
          <p:cNvSpPr/>
          <p:nvPr/>
        </p:nvSpPr>
        <p:spPr>
          <a:xfrm>
            <a:off x="1707900" y="1739525"/>
            <a:ext cx="8867099" cy="93231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D6ABF"/>
              </a:buClr>
              <a:buSzPct val="25000"/>
              <a:buFont typeface="Roboto"/>
              <a:buNone/>
            </a:pPr>
            <a:r>
              <a:rPr b="0" i="0" lang="en-US" sz="8000" u="none" cap="none" strike="noStrike">
                <a:solidFill>
                  <a:srgbClr val="646565"/>
                </a:solidFill>
                <a:latin typeface="Roboto"/>
                <a:ea typeface="Roboto"/>
                <a:cs typeface="Roboto"/>
                <a:sym typeface="Roboto"/>
              </a:rPr>
              <a:t>User makes payment</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"PAY"</a:t>
            </a:r>
          </a:p>
        </p:txBody>
      </p:sp>
      <p:pic>
        <p:nvPicPr>
          <p:cNvPr id="694" name="Shape 694"/>
          <p:cNvPicPr preferRelativeResize="0"/>
          <p:nvPr/>
        </p:nvPicPr>
        <p:blipFill rotWithShape="1">
          <a:blip r:embed="rId3">
            <a:alphaModFix/>
          </a:blip>
          <a:srcRect b="0" l="0" r="0" t="0"/>
          <a:stretch/>
        </p:blipFill>
        <p:spPr>
          <a:xfrm>
            <a:off x="14262225" y="0"/>
            <a:ext cx="7715249" cy="13716000"/>
          </a:xfrm>
          <a:prstGeom prst="rect">
            <a:avLst/>
          </a:prstGeom>
          <a:noFill/>
          <a:ln>
            <a:noFill/>
          </a:ln>
        </p:spPr>
      </p:pic>
      <p:sp>
        <p:nvSpPr>
          <p:cNvPr id="695" name="Shape 695"/>
          <p:cNvSpPr/>
          <p:nvPr/>
        </p:nvSpPr>
        <p:spPr>
          <a:xfrm>
            <a:off x="19768900" y="11504375"/>
            <a:ext cx="2153400" cy="1280400"/>
          </a:xfrm>
          <a:prstGeom prst="roundRect">
            <a:avLst>
              <a:gd fmla="val 37879" name="adj"/>
            </a:avLst>
          </a:prstGeom>
          <a:noFill/>
          <a:ln cap="flat" cmpd="sng" w="76200">
            <a:solidFill>
              <a:srgbClr val="CC4125"/>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9" name="Shape 699"/>
        <p:cNvGrpSpPr/>
        <p:nvPr/>
      </p:nvGrpSpPr>
      <p:grpSpPr>
        <a:xfrm>
          <a:off x="0" y="0"/>
          <a:ext cx="0" cy="0"/>
          <a:chOff x="0" y="0"/>
          <a:chExt cx="0" cy="0"/>
        </a:xfrm>
      </p:grpSpPr>
      <p:sp>
        <p:nvSpPr>
          <p:cNvPr id="700" name="Shape 700"/>
          <p:cNvSpPr/>
          <p:nvPr/>
        </p:nvSpPr>
        <p:spPr>
          <a:xfrm rot="5400000">
            <a:off x="7751893" y="5457724"/>
            <a:ext cx="1029599" cy="432899"/>
          </a:xfrm>
          <a:prstGeom prst="triangle">
            <a:avLst>
              <a:gd fmla="val 50000" name="adj"/>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701" name="Shape 701"/>
          <p:cNvSpPr/>
          <p:nvPr/>
        </p:nvSpPr>
        <p:spPr>
          <a:xfrm rot="5400000">
            <a:off x="15065679" y="5457724"/>
            <a:ext cx="1029599" cy="432899"/>
          </a:xfrm>
          <a:prstGeom prst="triangle">
            <a:avLst>
              <a:gd fmla="val 50000" name="adj"/>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702" name="Shape 702"/>
          <p:cNvGrpSpPr/>
          <p:nvPr/>
        </p:nvGrpSpPr>
        <p:grpSpPr>
          <a:xfrm>
            <a:off x="8996300" y="7918509"/>
            <a:ext cx="6393899" cy="4634215"/>
            <a:chOff x="8996300" y="7512109"/>
            <a:chExt cx="6393899" cy="4634215"/>
          </a:xfrm>
        </p:grpSpPr>
        <p:sp>
          <p:nvSpPr>
            <p:cNvPr id="703" name="Shape 703"/>
            <p:cNvSpPr/>
            <p:nvPr/>
          </p:nvSpPr>
          <p:spPr>
            <a:xfrm>
              <a:off x="12069650" y="8065089"/>
              <a:ext cx="1029900" cy="432899"/>
            </a:xfrm>
            <a:prstGeom prst="triangle">
              <a:avLst>
                <a:gd fmla="val 50000" name="adj"/>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04" name="Shape 704"/>
            <p:cNvSpPr/>
            <p:nvPr/>
          </p:nvSpPr>
          <p:spPr>
            <a:xfrm rot="10800000">
              <a:off x="11286949" y="7512109"/>
              <a:ext cx="1029900" cy="432899"/>
            </a:xfrm>
            <a:prstGeom prst="triangle">
              <a:avLst>
                <a:gd fmla="val 50000" name="adj"/>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705" name="Shape 705"/>
            <p:cNvGrpSpPr/>
            <p:nvPr/>
          </p:nvGrpSpPr>
          <p:grpSpPr>
            <a:xfrm>
              <a:off x="8996300" y="8479725"/>
              <a:ext cx="6393899" cy="3666600"/>
              <a:chOff x="8996300" y="8479725"/>
              <a:chExt cx="6393899" cy="3666600"/>
            </a:xfrm>
          </p:grpSpPr>
          <p:sp>
            <p:nvSpPr>
              <p:cNvPr id="706" name="Shape 706"/>
              <p:cNvSpPr/>
              <p:nvPr/>
            </p:nvSpPr>
            <p:spPr>
              <a:xfrm>
                <a:off x="8996300" y="8479725"/>
                <a:ext cx="6393899" cy="3666600"/>
              </a:xfrm>
              <a:prstGeom prst="rect">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07" name="Shape 707"/>
              <p:cNvSpPr/>
              <p:nvPr/>
            </p:nvSpPr>
            <p:spPr>
              <a:xfrm>
                <a:off x="11250050" y="88376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8" name="Shape 708"/>
              <p:cNvSpPr/>
              <p:nvPr/>
            </p:nvSpPr>
            <p:spPr>
              <a:xfrm>
                <a:off x="11678300" y="9265775"/>
                <a:ext cx="1029900" cy="1029900"/>
              </a:xfrm>
              <a:prstGeom prst="roundRect">
                <a:avLst>
                  <a:gd fmla="val 16667" name="adj"/>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09" name="Shape 709"/>
              <p:cNvSpPr/>
              <p:nvPr/>
            </p:nvSpPr>
            <p:spPr>
              <a:xfrm>
                <a:off x="9073100" y="10958325"/>
                <a:ext cx="6240300" cy="8732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5100" u="none" cap="none" strike="noStrike">
                    <a:solidFill>
                      <a:srgbClr val="FFFFFF"/>
                    </a:solidFill>
                    <a:latin typeface="Roboto"/>
                    <a:ea typeface="Roboto"/>
                    <a:cs typeface="Roboto"/>
                    <a:sym typeface="Roboto"/>
                  </a:rPr>
                  <a:t>Payment app</a:t>
                </a:r>
              </a:p>
            </p:txBody>
          </p:sp>
          <p:sp>
            <p:nvSpPr>
              <p:cNvPr id="710" name="Shape 710"/>
              <p:cNvSpPr/>
              <p:nvPr/>
            </p:nvSpPr>
            <p:spPr>
              <a:xfrm>
                <a:off x="11989025" y="9401200"/>
                <a:ext cx="408299" cy="758999"/>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7F9F8"/>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711" name="Shape 711"/>
          <p:cNvGrpSpPr/>
          <p:nvPr/>
        </p:nvGrpSpPr>
        <p:grpSpPr>
          <a:xfrm>
            <a:off x="8996300" y="3398825"/>
            <a:ext cx="6393899" cy="4550999"/>
            <a:chOff x="8996300" y="2992425"/>
            <a:chExt cx="6393899" cy="4550999"/>
          </a:xfrm>
        </p:grpSpPr>
        <p:sp>
          <p:nvSpPr>
            <p:cNvPr id="712" name="Shape 712"/>
            <p:cNvSpPr/>
            <p:nvPr/>
          </p:nvSpPr>
          <p:spPr>
            <a:xfrm>
              <a:off x="8996300" y="2992425"/>
              <a:ext cx="6393899" cy="4550999"/>
            </a:xfrm>
            <a:prstGeom prst="rect">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13" name="Shape 713"/>
            <p:cNvSpPr/>
            <p:nvPr/>
          </p:nvSpPr>
          <p:spPr>
            <a:xfrm>
              <a:off x="1125005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4" name="Shape 714"/>
            <p:cNvSpPr/>
            <p:nvPr/>
          </p:nvSpPr>
          <p:spPr>
            <a:xfrm>
              <a:off x="9073100" y="5471025"/>
              <a:ext cx="6240300" cy="1542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Browser UI: </a:t>
              </a:r>
            </a:p>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collect payment</a:t>
              </a:r>
            </a:p>
          </p:txBody>
        </p:sp>
        <p:sp>
          <p:nvSpPr>
            <p:cNvPr id="715" name="Shape 715"/>
            <p:cNvSpPr/>
            <p:nvPr/>
          </p:nvSpPr>
          <p:spPr>
            <a:xfrm>
              <a:off x="11631200" y="3836825"/>
              <a:ext cx="1124100" cy="913199"/>
            </a:xfrm>
            <a:custGeom>
              <a:pathLst>
                <a:path extrusionOk="0" h="120000" w="120000">
                  <a:moveTo>
                    <a:pt x="108000" y="0"/>
                  </a:moveTo>
                  <a:cubicBezTo>
                    <a:pt x="12000" y="0"/>
                    <a:pt x="12000" y="0"/>
                    <a:pt x="12000" y="0"/>
                  </a:cubicBezTo>
                  <a:cubicBezTo>
                    <a:pt x="5250" y="0"/>
                    <a:pt x="0" y="6562"/>
                    <a:pt x="0" y="15000"/>
                  </a:cubicBezTo>
                  <a:cubicBezTo>
                    <a:pt x="0" y="105000"/>
                    <a:pt x="0" y="105000"/>
                    <a:pt x="0" y="105000"/>
                  </a:cubicBezTo>
                  <a:cubicBezTo>
                    <a:pt x="0" y="113437"/>
                    <a:pt x="5250" y="120000"/>
                    <a:pt x="12000" y="120000"/>
                  </a:cubicBezTo>
                  <a:cubicBezTo>
                    <a:pt x="108000" y="120000"/>
                    <a:pt x="108000" y="120000"/>
                    <a:pt x="108000" y="120000"/>
                  </a:cubicBezTo>
                  <a:cubicBezTo>
                    <a:pt x="114750" y="120000"/>
                    <a:pt x="120000" y="113437"/>
                    <a:pt x="120000" y="105000"/>
                  </a:cubicBezTo>
                  <a:cubicBezTo>
                    <a:pt x="120000" y="15000"/>
                    <a:pt x="120000" y="15000"/>
                    <a:pt x="120000" y="15000"/>
                  </a:cubicBezTo>
                  <a:cubicBezTo>
                    <a:pt x="120000" y="6562"/>
                    <a:pt x="114750" y="0"/>
                    <a:pt x="108000" y="0"/>
                  </a:cubicBezTo>
                  <a:close/>
                  <a:moveTo>
                    <a:pt x="78000" y="105000"/>
                  </a:moveTo>
                  <a:cubicBezTo>
                    <a:pt x="12000" y="105000"/>
                    <a:pt x="12000" y="105000"/>
                    <a:pt x="12000" y="105000"/>
                  </a:cubicBezTo>
                  <a:cubicBezTo>
                    <a:pt x="12000" y="75000"/>
                    <a:pt x="12000" y="75000"/>
                    <a:pt x="12000" y="75000"/>
                  </a:cubicBezTo>
                  <a:cubicBezTo>
                    <a:pt x="78000" y="75000"/>
                    <a:pt x="78000" y="75000"/>
                    <a:pt x="78000" y="75000"/>
                  </a:cubicBezTo>
                  <a:lnTo>
                    <a:pt x="78000" y="105000"/>
                  </a:lnTo>
                  <a:close/>
                  <a:moveTo>
                    <a:pt x="78000" y="67500"/>
                  </a:moveTo>
                  <a:cubicBezTo>
                    <a:pt x="12000" y="67500"/>
                    <a:pt x="12000" y="67500"/>
                    <a:pt x="12000" y="67500"/>
                  </a:cubicBezTo>
                  <a:cubicBezTo>
                    <a:pt x="12000" y="37500"/>
                    <a:pt x="12000" y="37500"/>
                    <a:pt x="12000" y="37500"/>
                  </a:cubicBezTo>
                  <a:cubicBezTo>
                    <a:pt x="78000" y="37500"/>
                    <a:pt x="78000" y="37500"/>
                    <a:pt x="78000" y="37500"/>
                  </a:cubicBezTo>
                  <a:lnTo>
                    <a:pt x="78000" y="67500"/>
                  </a:lnTo>
                  <a:close/>
                  <a:moveTo>
                    <a:pt x="108000" y="105000"/>
                  </a:moveTo>
                  <a:cubicBezTo>
                    <a:pt x="84000" y="105000"/>
                    <a:pt x="84000" y="105000"/>
                    <a:pt x="84000" y="105000"/>
                  </a:cubicBezTo>
                  <a:cubicBezTo>
                    <a:pt x="84000" y="37500"/>
                    <a:pt x="84000" y="37500"/>
                    <a:pt x="84000" y="37500"/>
                  </a:cubicBezTo>
                  <a:cubicBezTo>
                    <a:pt x="108000" y="37500"/>
                    <a:pt x="108000" y="37500"/>
                    <a:pt x="108000" y="37500"/>
                  </a:cubicBezTo>
                  <a:lnTo>
                    <a:pt x="108000" y="105000"/>
                  </a:lnTo>
                  <a:close/>
                </a:path>
              </a:pathLst>
            </a:custGeom>
            <a:solidFill>
              <a:srgbClr val="5D6ABF"/>
            </a:solidFill>
            <a:ln>
              <a:noFill/>
            </a:ln>
          </p:spPr>
          <p:txBody>
            <a:bodyPr anchorCtr="0" anchor="ctr" bIns="45725" lIns="91400" rIns="91400" tIns="45725">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716" name="Shape 716"/>
          <p:cNvGrpSpPr/>
          <p:nvPr/>
        </p:nvGrpSpPr>
        <p:grpSpPr>
          <a:xfrm>
            <a:off x="1672150" y="3398825"/>
            <a:ext cx="6393899" cy="4550999"/>
            <a:chOff x="1672150" y="2992425"/>
            <a:chExt cx="6393899" cy="4550999"/>
          </a:xfrm>
        </p:grpSpPr>
        <p:sp>
          <p:nvSpPr>
            <p:cNvPr id="717" name="Shape 717"/>
            <p:cNvSpPr/>
            <p:nvPr/>
          </p:nvSpPr>
          <p:spPr>
            <a:xfrm>
              <a:off x="1672150" y="2992425"/>
              <a:ext cx="6393899" cy="45509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718" name="Shape 718"/>
            <p:cNvSpPr/>
            <p:nvPr/>
          </p:nvSpPr>
          <p:spPr>
            <a:xfrm>
              <a:off x="392590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9" name="Shape 719"/>
            <p:cNvSpPr/>
            <p:nvPr/>
          </p:nvSpPr>
          <p:spPr>
            <a:xfrm>
              <a:off x="1748950" y="5471023"/>
              <a:ext cx="6240300" cy="1209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Site calls PaymentRequest</a:t>
              </a:r>
            </a:p>
          </p:txBody>
        </p:sp>
        <p:sp>
          <p:nvSpPr>
            <p:cNvPr id="720" name="Shape 720"/>
            <p:cNvSpPr/>
            <p:nvPr/>
          </p:nvSpPr>
          <p:spPr>
            <a:xfrm>
              <a:off x="4271889" y="3688475"/>
              <a:ext cx="1194299" cy="1209899"/>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0E9AAD"/>
            </a:solidFill>
            <a:ln>
              <a:noFill/>
            </a:ln>
          </p:spPr>
          <p:txBody>
            <a:bodyPr anchorCtr="0" anchor="ctr" bIns="45725" lIns="91400" rIns="91400" tIns="45725">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grpSp>
      <p:grpSp>
        <p:nvGrpSpPr>
          <p:cNvPr id="721" name="Shape 721"/>
          <p:cNvGrpSpPr/>
          <p:nvPr/>
        </p:nvGrpSpPr>
        <p:grpSpPr>
          <a:xfrm>
            <a:off x="16320450" y="3398825"/>
            <a:ext cx="6393899" cy="4550999"/>
            <a:chOff x="16320450" y="2992425"/>
            <a:chExt cx="6393899" cy="4550999"/>
          </a:xfrm>
        </p:grpSpPr>
        <p:sp>
          <p:nvSpPr>
            <p:cNvPr id="722" name="Shape 722"/>
            <p:cNvSpPr/>
            <p:nvPr/>
          </p:nvSpPr>
          <p:spPr>
            <a:xfrm>
              <a:off x="16320450" y="2992425"/>
              <a:ext cx="6393899" cy="4550999"/>
            </a:xfrm>
            <a:prstGeom prst="rect">
              <a:avLst/>
            </a:prstGeom>
            <a:solidFill>
              <a:srgbClr val="FF5151"/>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23" name="Shape 723"/>
            <p:cNvSpPr/>
            <p:nvPr/>
          </p:nvSpPr>
          <p:spPr>
            <a:xfrm>
              <a:off x="1857420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4" name="Shape 724"/>
            <p:cNvSpPr/>
            <p:nvPr/>
          </p:nvSpPr>
          <p:spPr>
            <a:xfrm>
              <a:off x="16397250" y="5471023"/>
              <a:ext cx="6240300" cy="1209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Browser passes response to site</a:t>
              </a:r>
            </a:p>
          </p:txBody>
        </p:sp>
        <p:grpSp>
          <p:nvGrpSpPr>
            <p:cNvPr id="725" name="Shape 725"/>
            <p:cNvGrpSpPr/>
            <p:nvPr/>
          </p:nvGrpSpPr>
          <p:grpSpPr>
            <a:xfrm>
              <a:off x="19052638" y="3821029"/>
              <a:ext cx="929523" cy="944788"/>
              <a:chOff x="1271587" y="6324600"/>
              <a:chExt cx="599962" cy="609737"/>
            </a:xfrm>
          </p:grpSpPr>
          <p:sp>
            <p:nvSpPr>
              <p:cNvPr id="726" name="Shape 726"/>
              <p:cNvSpPr/>
              <p:nvPr/>
            </p:nvSpPr>
            <p:spPr>
              <a:xfrm>
                <a:off x="1271587" y="6324600"/>
                <a:ext cx="449400" cy="457200"/>
              </a:xfrm>
              <a:custGeom>
                <a:pathLst>
                  <a:path extrusionOk="0" h="120000" w="120000">
                    <a:moveTo>
                      <a:pt x="120000" y="80000"/>
                    </a:moveTo>
                    <a:cubicBezTo>
                      <a:pt x="120000" y="8000"/>
                      <a:pt x="120000" y="8000"/>
                      <a:pt x="120000" y="8000"/>
                    </a:cubicBezTo>
                    <a:cubicBezTo>
                      <a:pt x="120000" y="4000"/>
                      <a:pt x="116000" y="0"/>
                      <a:pt x="112000" y="0"/>
                    </a:cubicBezTo>
                    <a:cubicBezTo>
                      <a:pt x="8000" y="0"/>
                      <a:pt x="8000" y="0"/>
                      <a:pt x="8000" y="0"/>
                    </a:cubicBezTo>
                    <a:cubicBezTo>
                      <a:pt x="4000" y="0"/>
                      <a:pt x="0" y="4000"/>
                      <a:pt x="0" y="8000"/>
                    </a:cubicBezTo>
                    <a:cubicBezTo>
                      <a:pt x="0" y="120000"/>
                      <a:pt x="0" y="120000"/>
                      <a:pt x="0" y="120000"/>
                    </a:cubicBezTo>
                    <a:cubicBezTo>
                      <a:pt x="32000" y="88000"/>
                      <a:pt x="32000" y="88000"/>
                      <a:pt x="32000" y="88000"/>
                    </a:cubicBezTo>
                    <a:cubicBezTo>
                      <a:pt x="112000" y="88000"/>
                      <a:pt x="112000" y="88000"/>
                      <a:pt x="112000" y="88000"/>
                    </a:cubicBezTo>
                    <a:cubicBezTo>
                      <a:pt x="116000" y="88000"/>
                      <a:pt x="120000" y="84000"/>
                      <a:pt x="120000" y="80000"/>
                    </a:cubicBezTo>
                    <a:close/>
                  </a:path>
                </a:pathLst>
              </a:custGeom>
              <a:solidFill>
                <a:srgbClr val="FF5151"/>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27" name="Shape 727"/>
              <p:cNvSpPr/>
              <p:nvPr/>
            </p:nvSpPr>
            <p:spPr>
              <a:xfrm>
                <a:off x="1390650" y="6446837"/>
                <a:ext cx="480900" cy="487499"/>
              </a:xfrm>
              <a:custGeom>
                <a:pathLst>
                  <a:path extrusionOk="0" h="120000" w="120000">
                    <a:moveTo>
                      <a:pt x="112500" y="0"/>
                    </a:moveTo>
                    <a:cubicBezTo>
                      <a:pt x="97500" y="0"/>
                      <a:pt x="97500" y="0"/>
                      <a:pt x="97500" y="0"/>
                    </a:cubicBezTo>
                    <a:cubicBezTo>
                      <a:pt x="97500" y="67500"/>
                      <a:pt x="97500" y="67500"/>
                      <a:pt x="97500" y="67500"/>
                    </a:cubicBezTo>
                    <a:cubicBezTo>
                      <a:pt x="0" y="67500"/>
                      <a:pt x="0" y="67500"/>
                      <a:pt x="0" y="67500"/>
                    </a:cubicBezTo>
                    <a:cubicBezTo>
                      <a:pt x="0" y="82500"/>
                      <a:pt x="0" y="82500"/>
                      <a:pt x="0" y="82500"/>
                    </a:cubicBezTo>
                    <a:cubicBezTo>
                      <a:pt x="0" y="86250"/>
                      <a:pt x="3750" y="90000"/>
                      <a:pt x="7500" y="90000"/>
                    </a:cubicBezTo>
                    <a:cubicBezTo>
                      <a:pt x="90000" y="90000"/>
                      <a:pt x="90000" y="90000"/>
                      <a:pt x="90000" y="90000"/>
                    </a:cubicBezTo>
                    <a:cubicBezTo>
                      <a:pt x="120000" y="120000"/>
                      <a:pt x="120000" y="120000"/>
                      <a:pt x="120000" y="120000"/>
                    </a:cubicBezTo>
                    <a:cubicBezTo>
                      <a:pt x="120000" y="7500"/>
                      <a:pt x="120000" y="7500"/>
                      <a:pt x="120000" y="7500"/>
                    </a:cubicBezTo>
                    <a:cubicBezTo>
                      <a:pt x="120000" y="3750"/>
                      <a:pt x="116250" y="0"/>
                      <a:pt x="112500" y="0"/>
                    </a:cubicBezTo>
                    <a:close/>
                  </a:path>
                </a:pathLst>
              </a:custGeom>
              <a:solidFill>
                <a:srgbClr val="FF5151"/>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728" name="Shape 728"/>
          <p:cNvSpPr/>
          <p:nvPr/>
        </p:nvSpPr>
        <p:spPr>
          <a:xfrm>
            <a:off x="8350850" y="7592775"/>
            <a:ext cx="7684799" cy="5755799"/>
          </a:xfrm>
          <a:prstGeom prst="roundRect">
            <a:avLst>
              <a:gd fmla="val 16667" name="adj"/>
            </a:avLst>
          </a:prstGeom>
          <a:noFill/>
          <a:ln cap="flat" cmpd="sng" w="76200">
            <a:solidFill>
              <a:srgbClr val="CC4125"/>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2" name="Shape 732"/>
        <p:cNvGrpSpPr/>
        <p:nvPr/>
      </p:nvGrpSpPr>
      <p:grpSpPr>
        <a:xfrm>
          <a:off x="0" y="0"/>
          <a:ext cx="0" cy="0"/>
          <a:chOff x="0" y="0"/>
          <a:chExt cx="0" cy="0"/>
        </a:xfrm>
      </p:grpSpPr>
      <p:sp>
        <p:nvSpPr>
          <p:cNvPr id="733" name="Shape 733"/>
          <p:cNvSpPr/>
          <p:nvPr/>
        </p:nvSpPr>
        <p:spPr>
          <a:xfrm>
            <a:off x="1707900" y="1739525"/>
            <a:ext cx="8867099" cy="93231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D6ABF"/>
              </a:buClr>
              <a:buSzPct val="25000"/>
              <a:buFont typeface="Roboto"/>
              <a:buNone/>
            </a:pPr>
            <a:r>
              <a:rPr b="0" i="0" lang="en-US" sz="8000" u="none" cap="none" strike="noStrike">
                <a:solidFill>
                  <a:srgbClr val="646565"/>
                </a:solidFill>
                <a:latin typeface="Roboto"/>
                <a:ea typeface="Roboto"/>
                <a:cs typeface="Roboto"/>
                <a:sym typeface="Roboto"/>
              </a:rPr>
              <a:t>Verification</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Payment will be verified</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 Server side</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 Native app</a:t>
            </a:r>
          </a:p>
          <a:p>
            <a:pPr indent="0" lvl="0" marL="0" marR="0" rtl="0" algn="l">
              <a:lnSpc>
                <a:spcPct val="110000"/>
              </a:lnSpc>
              <a:spcBef>
                <a:spcPts val="1600"/>
              </a:spcBef>
              <a:spcAft>
                <a:spcPts val="0"/>
              </a:spcAft>
              <a:buClr>
                <a:srgbClr val="5D6ABF"/>
              </a:buClr>
              <a:buSzPct val="25000"/>
              <a:buFont typeface="Roboto"/>
              <a:buNone/>
            </a:pPr>
            <a:r>
              <a:rPr b="0" i="0" lang="en-US" sz="5400" u="none" cap="none" strike="noStrike">
                <a:solidFill>
                  <a:srgbClr val="646565"/>
                </a:solidFill>
                <a:latin typeface="Roboto"/>
                <a:ea typeface="Roboto"/>
                <a:cs typeface="Roboto"/>
                <a:sym typeface="Roboto"/>
              </a:rPr>
              <a:t>- Third party website</a:t>
            </a:r>
          </a:p>
        </p:txBody>
      </p:sp>
      <p:pic>
        <p:nvPicPr>
          <p:cNvPr id="734" name="Shape 734"/>
          <p:cNvPicPr preferRelativeResize="0"/>
          <p:nvPr/>
        </p:nvPicPr>
        <p:blipFill rotWithShape="1">
          <a:blip r:embed="rId3">
            <a:alphaModFix/>
          </a:blip>
          <a:srcRect b="0" l="0" r="0" t="0"/>
          <a:stretch/>
        </p:blipFill>
        <p:spPr>
          <a:xfrm>
            <a:off x="14253175" y="0"/>
            <a:ext cx="7715249" cy="1371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sp>
        <p:nvSpPr>
          <p:cNvPr id="739" name="Shape 739"/>
          <p:cNvSpPr/>
          <p:nvPr/>
        </p:nvSpPr>
        <p:spPr>
          <a:xfrm rot="5400000">
            <a:off x="7751893" y="5457724"/>
            <a:ext cx="1029599" cy="432899"/>
          </a:xfrm>
          <a:prstGeom prst="triangle">
            <a:avLst>
              <a:gd fmla="val 50000" name="adj"/>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740" name="Shape 740"/>
          <p:cNvSpPr/>
          <p:nvPr/>
        </p:nvSpPr>
        <p:spPr>
          <a:xfrm rot="5400000">
            <a:off x="15065679" y="5457724"/>
            <a:ext cx="1029599" cy="432899"/>
          </a:xfrm>
          <a:prstGeom prst="triangle">
            <a:avLst>
              <a:gd fmla="val 50000" name="adj"/>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741" name="Shape 741"/>
          <p:cNvGrpSpPr/>
          <p:nvPr/>
        </p:nvGrpSpPr>
        <p:grpSpPr>
          <a:xfrm>
            <a:off x="8996300" y="7918509"/>
            <a:ext cx="6393899" cy="4634215"/>
            <a:chOff x="8996300" y="7512109"/>
            <a:chExt cx="6393899" cy="4634215"/>
          </a:xfrm>
        </p:grpSpPr>
        <p:sp>
          <p:nvSpPr>
            <p:cNvPr id="742" name="Shape 742"/>
            <p:cNvSpPr/>
            <p:nvPr/>
          </p:nvSpPr>
          <p:spPr>
            <a:xfrm>
              <a:off x="12069650" y="8065089"/>
              <a:ext cx="1029900" cy="432899"/>
            </a:xfrm>
            <a:prstGeom prst="triangle">
              <a:avLst>
                <a:gd fmla="val 50000" name="adj"/>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43" name="Shape 743"/>
            <p:cNvSpPr/>
            <p:nvPr/>
          </p:nvSpPr>
          <p:spPr>
            <a:xfrm rot="10800000">
              <a:off x="11286949" y="7512109"/>
              <a:ext cx="1029900" cy="432899"/>
            </a:xfrm>
            <a:prstGeom prst="triangle">
              <a:avLst>
                <a:gd fmla="val 50000" name="adj"/>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744" name="Shape 744"/>
            <p:cNvGrpSpPr/>
            <p:nvPr/>
          </p:nvGrpSpPr>
          <p:grpSpPr>
            <a:xfrm>
              <a:off x="8996300" y="8479725"/>
              <a:ext cx="6393899" cy="3666600"/>
              <a:chOff x="8996300" y="8479725"/>
              <a:chExt cx="6393899" cy="3666600"/>
            </a:xfrm>
          </p:grpSpPr>
          <p:sp>
            <p:nvSpPr>
              <p:cNvPr id="745" name="Shape 745"/>
              <p:cNvSpPr/>
              <p:nvPr/>
            </p:nvSpPr>
            <p:spPr>
              <a:xfrm>
                <a:off x="8996300" y="8479725"/>
                <a:ext cx="6393899" cy="3666600"/>
              </a:xfrm>
              <a:prstGeom prst="rect">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46" name="Shape 746"/>
              <p:cNvSpPr/>
              <p:nvPr/>
            </p:nvSpPr>
            <p:spPr>
              <a:xfrm>
                <a:off x="11250050" y="88376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47" name="Shape 747"/>
              <p:cNvSpPr/>
              <p:nvPr/>
            </p:nvSpPr>
            <p:spPr>
              <a:xfrm>
                <a:off x="11678300" y="9265775"/>
                <a:ext cx="1029900" cy="1029900"/>
              </a:xfrm>
              <a:prstGeom prst="roundRect">
                <a:avLst>
                  <a:gd fmla="val 16667" name="adj"/>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48" name="Shape 748"/>
              <p:cNvSpPr/>
              <p:nvPr/>
            </p:nvSpPr>
            <p:spPr>
              <a:xfrm>
                <a:off x="9073100" y="10958325"/>
                <a:ext cx="6240300" cy="8732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5100" u="none" cap="none" strike="noStrike">
                    <a:solidFill>
                      <a:srgbClr val="FFFFFF"/>
                    </a:solidFill>
                    <a:latin typeface="Roboto"/>
                    <a:ea typeface="Roboto"/>
                    <a:cs typeface="Roboto"/>
                    <a:sym typeface="Roboto"/>
                  </a:rPr>
                  <a:t>Payment app</a:t>
                </a:r>
              </a:p>
            </p:txBody>
          </p:sp>
          <p:sp>
            <p:nvSpPr>
              <p:cNvPr id="749" name="Shape 749"/>
              <p:cNvSpPr/>
              <p:nvPr/>
            </p:nvSpPr>
            <p:spPr>
              <a:xfrm>
                <a:off x="11989025" y="9401200"/>
                <a:ext cx="408299" cy="758999"/>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7F9F8"/>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750" name="Shape 750"/>
          <p:cNvGrpSpPr/>
          <p:nvPr/>
        </p:nvGrpSpPr>
        <p:grpSpPr>
          <a:xfrm>
            <a:off x="8996300" y="3398825"/>
            <a:ext cx="6393899" cy="4550999"/>
            <a:chOff x="8996300" y="2992425"/>
            <a:chExt cx="6393899" cy="4550999"/>
          </a:xfrm>
        </p:grpSpPr>
        <p:sp>
          <p:nvSpPr>
            <p:cNvPr id="751" name="Shape 751"/>
            <p:cNvSpPr/>
            <p:nvPr/>
          </p:nvSpPr>
          <p:spPr>
            <a:xfrm>
              <a:off x="8996300" y="2992425"/>
              <a:ext cx="6393899" cy="4550999"/>
            </a:xfrm>
            <a:prstGeom prst="rect">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52" name="Shape 752"/>
            <p:cNvSpPr/>
            <p:nvPr/>
          </p:nvSpPr>
          <p:spPr>
            <a:xfrm>
              <a:off x="1125005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3" name="Shape 753"/>
            <p:cNvSpPr/>
            <p:nvPr/>
          </p:nvSpPr>
          <p:spPr>
            <a:xfrm>
              <a:off x="9073100" y="5471025"/>
              <a:ext cx="6240300" cy="1542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Browser UI: </a:t>
              </a:r>
            </a:p>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collect payment</a:t>
              </a:r>
            </a:p>
          </p:txBody>
        </p:sp>
        <p:sp>
          <p:nvSpPr>
            <p:cNvPr id="754" name="Shape 754"/>
            <p:cNvSpPr/>
            <p:nvPr/>
          </p:nvSpPr>
          <p:spPr>
            <a:xfrm>
              <a:off x="11631200" y="3836825"/>
              <a:ext cx="1124100" cy="913199"/>
            </a:xfrm>
            <a:custGeom>
              <a:pathLst>
                <a:path extrusionOk="0" h="120000" w="120000">
                  <a:moveTo>
                    <a:pt x="108000" y="0"/>
                  </a:moveTo>
                  <a:cubicBezTo>
                    <a:pt x="12000" y="0"/>
                    <a:pt x="12000" y="0"/>
                    <a:pt x="12000" y="0"/>
                  </a:cubicBezTo>
                  <a:cubicBezTo>
                    <a:pt x="5250" y="0"/>
                    <a:pt x="0" y="6562"/>
                    <a:pt x="0" y="15000"/>
                  </a:cubicBezTo>
                  <a:cubicBezTo>
                    <a:pt x="0" y="105000"/>
                    <a:pt x="0" y="105000"/>
                    <a:pt x="0" y="105000"/>
                  </a:cubicBezTo>
                  <a:cubicBezTo>
                    <a:pt x="0" y="113437"/>
                    <a:pt x="5250" y="120000"/>
                    <a:pt x="12000" y="120000"/>
                  </a:cubicBezTo>
                  <a:cubicBezTo>
                    <a:pt x="108000" y="120000"/>
                    <a:pt x="108000" y="120000"/>
                    <a:pt x="108000" y="120000"/>
                  </a:cubicBezTo>
                  <a:cubicBezTo>
                    <a:pt x="114750" y="120000"/>
                    <a:pt x="120000" y="113437"/>
                    <a:pt x="120000" y="105000"/>
                  </a:cubicBezTo>
                  <a:cubicBezTo>
                    <a:pt x="120000" y="15000"/>
                    <a:pt x="120000" y="15000"/>
                    <a:pt x="120000" y="15000"/>
                  </a:cubicBezTo>
                  <a:cubicBezTo>
                    <a:pt x="120000" y="6562"/>
                    <a:pt x="114750" y="0"/>
                    <a:pt x="108000" y="0"/>
                  </a:cubicBezTo>
                  <a:close/>
                  <a:moveTo>
                    <a:pt x="78000" y="105000"/>
                  </a:moveTo>
                  <a:cubicBezTo>
                    <a:pt x="12000" y="105000"/>
                    <a:pt x="12000" y="105000"/>
                    <a:pt x="12000" y="105000"/>
                  </a:cubicBezTo>
                  <a:cubicBezTo>
                    <a:pt x="12000" y="75000"/>
                    <a:pt x="12000" y="75000"/>
                    <a:pt x="12000" y="75000"/>
                  </a:cubicBezTo>
                  <a:cubicBezTo>
                    <a:pt x="78000" y="75000"/>
                    <a:pt x="78000" y="75000"/>
                    <a:pt x="78000" y="75000"/>
                  </a:cubicBezTo>
                  <a:lnTo>
                    <a:pt x="78000" y="105000"/>
                  </a:lnTo>
                  <a:close/>
                  <a:moveTo>
                    <a:pt x="78000" y="67500"/>
                  </a:moveTo>
                  <a:cubicBezTo>
                    <a:pt x="12000" y="67500"/>
                    <a:pt x="12000" y="67500"/>
                    <a:pt x="12000" y="67500"/>
                  </a:cubicBezTo>
                  <a:cubicBezTo>
                    <a:pt x="12000" y="37500"/>
                    <a:pt x="12000" y="37500"/>
                    <a:pt x="12000" y="37500"/>
                  </a:cubicBezTo>
                  <a:cubicBezTo>
                    <a:pt x="78000" y="37500"/>
                    <a:pt x="78000" y="37500"/>
                    <a:pt x="78000" y="37500"/>
                  </a:cubicBezTo>
                  <a:lnTo>
                    <a:pt x="78000" y="67500"/>
                  </a:lnTo>
                  <a:close/>
                  <a:moveTo>
                    <a:pt x="108000" y="105000"/>
                  </a:moveTo>
                  <a:cubicBezTo>
                    <a:pt x="84000" y="105000"/>
                    <a:pt x="84000" y="105000"/>
                    <a:pt x="84000" y="105000"/>
                  </a:cubicBezTo>
                  <a:cubicBezTo>
                    <a:pt x="84000" y="37500"/>
                    <a:pt x="84000" y="37500"/>
                    <a:pt x="84000" y="37500"/>
                  </a:cubicBezTo>
                  <a:cubicBezTo>
                    <a:pt x="108000" y="37500"/>
                    <a:pt x="108000" y="37500"/>
                    <a:pt x="108000" y="37500"/>
                  </a:cubicBezTo>
                  <a:lnTo>
                    <a:pt x="108000" y="105000"/>
                  </a:lnTo>
                  <a:close/>
                </a:path>
              </a:pathLst>
            </a:custGeom>
            <a:solidFill>
              <a:srgbClr val="5D6ABF"/>
            </a:solidFill>
            <a:ln>
              <a:noFill/>
            </a:ln>
          </p:spPr>
          <p:txBody>
            <a:bodyPr anchorCtr="0" anchor="ctr" bIns="45725" lIns="91400" rIns="91400" tIns="45725">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755" name="Shape 755"/>
          <p:cNvGrpSpPr/>
          <p:nvPr/>
        </p:nvGrpSpPr>
        <p:grpSpPr>
          <a:xfrm>
            <a:off x="1672150" y="3398825"/>
            <a:ext cx="6393899" cy="4550999"/>
            <a:chOff x="1672150" y="2992425"/>
            <a:chExt cx="6393899" cy="4550999"/>
          </a:xfrm>
        </p:grpSpPr>
        <p:sp>
          <p:nvSpPr>
            <p:cNvPr id="756" name="Shape 756"/>
            <p:cNvSpPr/>
            <p:nvPr/>
          </p:nvSpPr>
          <p:spPr>
            <a:xfrm>
              <a:off x="1672150" y="2992425"/>
              <a:ext cx="6393899" cy="45509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757" name="Shape 757"/>
            <p:cNvSpPr/>
            <p:nvPr/>
          </p:nvSpPr>
          <p:spPr>
            <a:xfrm>
              <a:off x="392590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8" name="Shape 758"/>
            <p:cNvSpPr/>
            <p:nvPr/>
          </p:nvSpPr>
          <p:spPr>
            <a:xfrm>
              <a:off x="1748950" y="5471023"/>
              <a:ext cx="6240300" cy="1209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Site calls PaymentRequest</a:t>
              </a:r>
            </a:p>
          </p:txBody>
        </p:sp>
        <p:sp>
          <p:nvSpPr>
            <p:cNvPr id="759" name="Shape 759"/>
            <p:cNvSpPr/>
            <p:nvPr/>
          </p:nvSpPr>
          <p:spPr>
            <a:xfrm>
              <a:off x="4271889" y="3688475"/>
              <a:ext cx="1194299" cy="1209899"/>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0E9AAD"/>
            </a:solidFill>
            <a:ln>
              <a:noFill/>
            </a:ln>
          </p:spPr>
          <p:txBody>
            <a:bodyPr anchorCtr="0" anchor="ctr" bIns="45725" lIns="91400" rIns="91400" tIns="45725">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grpSp>
      <p:grpSp>
        <p:nvGrpSpPr>
          <p:cNvPr id="760" name="Shape 760"/>
          <p:cNvGrpSpPr/>
          <p:nvPr/>
        </p:nvGrpSpPr>
        <p:grpSpPr>
          <a:xfrm>
            <a:off x="16320450" y="3398825"/>
            <a:ext cx="6393899" cy="4550999"/>
            <a:chOff x="16320450" y="2992425"/>
            <a:chExt cx="6393899" cy="4550999"/>
          </a:xfrm>
        </p:grpSpPr>
        <p:sp>
          <p:nvSpPr>
            <p:cNvPr id="761" name="Shape 761"/>
            <p:cNvSpPr/>
            <p:nvPr/>
          </p:nvSpPr>
          <p:spPr>
            <a:xfrm>
              <a:off x="16320450" y="2992425"/>
              <a:ext cx="6393899" cy="4550999"/>
            </a:xfrm>
            <a:prstGeom prst="rect">
              <a:avLst/>
            </a:prstGeom>
            <a:solidFill>
              <a:srgbClr val="FF5151"/>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62" name="Shape 762"/>
            <p:cNvSpPr/>
            <p:nvPr/>
          </p:nvSpPr>
          <p:spPr>
            <a:xfrm>
              <a:off x="1857420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63" name="Shape 763"/>
            <p:cNvSpPr/>
            <p:nvPr/>
          </p:nvSpPr>
          <p:spPr>
            <a:xfrm>
              <a:off x="16397250" y="5471023"/>
              <a:ext cx="6240300" cy="1209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Browser passes response to site</a:t>
              </a:r>
            </a:p>
          </p:txBody>
        </p:sp>
        <p:grpSp>
          <p:nvGrpSpPr>
            <p:cNvPr id="764" name="Shape 764"/>
            <p:cNvGrpSpPr/>
            <p:nvPr/>
          </p:nvGrpSpPr>
          <p:grpSpPr>
            <a:xfrm>
              <a:off x="19052638" y="3821029"/>
              <a:ext cx="929523" cy="944788"/>
              <a:chOff x="1271587" y="6324600"/>
              <a:chExt cx="599962" cy="609737"/>
            </a:xfrm>
          </p:grpSpPr>
          <p:sp>
            <p:nvSpPr>
              <p:cNvPr id="765" name="Shape 765"/>
              <p:cNvSpPr/>
              <p:nvPr/>
            </p:nvSpPr>
            <p:spPr>
              <a:xfrm>
                <a:off x="1271587" y="6324600"/>
                <a:ext cx="449400" cy="457200"/>
              </a:xfrm>
              <a:custGeom>
                <a:pathLst>
                  <a:path extrusionOk="0" h="120000" w="120000">
                    <a:moveTo>
                      <a:pt x="120000" y="80000"/>
                    </a:moveTo>
                    <a:cubicBezTo>
                      <a:pt x="120000" y="8000"/>
                      <a:pt x="120000" y="8000"/>
                      <a:pt x="120000" y="8000"/>
                    </a:cubicBezTo>
                    <a:cubicBezTo>
                      <a:pt x="120000" y="4000"/>
                      <a:pt x="116000" y="0"/>
                      <a:pt x="112000" y="0"/>
                    </a:cubicBezTo>
                    <a:cubicBezTo>
                      <a:pt x="8000" y="0"/>
                      <a:pt x="8000" y="0"/>
                      <a:pt x="8000" y="0"/>
                    </a:cubicBezTo>
                    <a:cubicBezTo>
                      <a:pt x="4000" y="0"/>
                      <a:pt x="0" y="4000"/>
                      <a:pt x="0" y="8000"/>
                    </a:cubicBezTo>
                    <a:cubicBezTo>
                      <a:pt x="0" y="120000"/>
                      <a:pt x="0" y="120000"/>
                      <a:pt x="0" y="120000"/>
                    </a:cubicBezTo>
                    <a:cubicBezTo>
                      <a:pt x="32000" y="88000"/>
                      <a:pt x="32000" y="88000"/>
                      <a:pt x="32000" y="88000"/>
                    </a:cubicBezTo>
                    <a:cubicBezTo>
                      <a:pt x="112000" y="88000"/>
                      <a:pt x="112000" y="88000"/>
                      <a:pt x="112000" y="88000"/>
                    </a:cubicBezTo>
                    <a:cubicBezTo>
                      <a:pt x="116000" y="88000"/>
                      <a:pt x="120000" y="84000"/>
                      <a:pt x="120000" y="80000"/>
                    </a:cubicBezTo>
                    <a:close/>
                  </a:path>
                </a:pathLst>
              </a:custGeom>
              <a:solidFill>
                <a:srgbClr val="FF5151"/>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66" name="Shape 766"/>
              <p:cNvSpPr/>
              <p:nvPr/>
            </p:nvSpPr>
            <p:spPr>
              <a:xfrm>
                <a:off x="1390650" y="6446837"/>
                <a:ext cx="480900" cy="487499"/>
              </a:xfrm>
              <a:custGeom>
                <a:pathLst>
                  <a:path extrusionOk="0" h="120000" w="120000">
                    <a:moveTo>
                      <a:pt x="112500" y="0"/>
                    </a:moveTo>
                    <a:cubicBezTo>
                      <a:pt x="97500" y="0"/>
                      <a:pt x="97500" y="0"/>
                      <a:pt x="97500" y="0"/>
                    </a:cubicBezTo>
                    <a:cubicBezTo>
                      <a:pt x="97500" y="67500"/>
                      <a:pt x="97500" y="67500"/>
                      <a:pt x="97500" y="67500"/>
                    </a:cubicBezTo>
                    <a:cubicBezTo>
                      <a:pt x="0" y="67500"/>
                      <a:pt x="0" y="67500"/>
                      <a:pt x="0" y="67500"/>
                    </a:cubicBezTo>
                    <a:cubicBezTo>
                      <a:pt x="0" y="82500"/>
                      <a:pt x="0" y="82500"/>
                      <a:pt x="0" y="82500"/>
                    </a:cubicBezTo>
                    <a:cubicBezTo>
                      <a:pt x="0" y="86250"/>
                      <a:pt x="3750" y="90000"/>
                      <a:pt x="7500" y="90000"/>
                    </a:cubicBezTo>
                    <a:cubicBezTo>
                      <a:pt x="90000" y="90000"/>
                      <a:pt x="90000" y="90000"/>
                      <a:pt x="90000" y="90000"/>
                    </a:cubicBezTo>
                    <a:cubicBezTo>
                      <a:pt x="120000" y="120000"/>
                      <a:pt x="120000" y="120000"/>
                      <a:pt x="120000" y="120000"/>
                    </a:cubicBezTo>
                    <a:cubicBezTo>
                      <a:pt x="120000" y="7500"/>
                      <a:pt x="120000" y="7500"/>
                      <a:pt x="120000" y="7500"/>
                    </a:cubicBezTo>
                    <a:cubicBezTo>
                      <a:pt x="120000" y="3750"/>
                      <a:pt x="116250" y="0"/>
                      <a:pt x="112500" y="0"/>
                    </a:cubicBezTo>
                    <a:close/>
                  </a:path>
                </a:pathLst>
              </a:custGeom>
              <a:solidFill>
                <a:srgbClr val="FF5151"/>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767" name="Shape 767"/>
          <p:cNvSpPr/>
          <p:nvPr/>
        </p:nvSpPr>
        <p:spPr>
          <a:xfrm>
            <a:off x="15675000" y="2816675"/>
            <a:ext cx="7684799" cy="5755799"/>
          </a:xfrm>
          <a:prstGeom prst="roundRect">
            <a:avLst>
              <a:gd fmla="val 16667" name="adj"/>
            </a:avLst>
          </a:prstGeom>
          <a:noFill/>
          <a:ln cap="flat" cmpd="sng" w="76200">
            <a:solidFill>
              <a:srgbClr val="CC4125"/>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1" name="Shape 771"/>
        <p:cNvGrpSpPr/>
        <p:nvPr/>
      </p:nvGrpSpPr>
      <p:grpSpPr>
        <a:xfrm>
          <a:off x="0" y="0"/>
          <a:ext cx="0" cy="0"/>
          <a:chOff x="0" y="0"/>
          <a:chExt cx="0" cy="0"/>
        </a:xfrm>
      </p:grpSpPr>
      <p:sp>
        <p:nvSpPr>
          <p:cNvPr id="772" name="Shape 772"/>
          <p:cNvSpPr txBox="1"/>
          <p:nvPr>
            <p:ph idx="1" type="body"/>
          </p:nvPr>
        </p:nvSpPr>
        <p:spPr>
          <a:xfrm>
            <a:off x="831200" y="2870075"/>
            <a:ext cx="23552700" cy="9110399"/>
          </a:xfrm>
          <a:prstGeom prst="rect">
            <a:avLst/>
          </a:prstGeom>
          <a:noFill/>
          <a:ln>
            <a:noFill/>
          </a:ln>
        </p:spPr>
        <p:txBody>
          <a:bodyPr anchorCtr="0" anchor="ctr" bIns="243800" lIns="243800" rIns="243800" tIns="243800">
            <a:noAutofit/>
          </a:bodyPr>
          <a:lstStyle/>
          <a:p>
            <a:pPr indent="-457200" lvl="0" marL="457200" marR="0" rtl="0" algn="l">
              <a:lnSpc>
                <a:spcPct val="115000"/>
              </a:lnSpc>
              <a:spcBef>
                <a:spcPts val="0"/>
              </a:spcBef>
              <a:spcAft>
                <a:spcPts val="0"/>
              </a:spcAft>
              <a:buClr>
                <a:srgbClr val="424242"/>
              </a:buClr>
              <a:buSzPct val="100000"/>
              <a:buFont typeface="Roboto"/>
              <a:buChar char="●"/>
            </a:pPr>
            <a:r>
              <a:rPr b="0" i="0" lang="en-US" sz="6000" u="none" cap="none" strike="noStrike">
                <a:solidFill>
                  <a:srgbClr val="424242"/>
                </a:solidFill>
                <a:latin typeface="Roboto"/>
                <a:ea typeface="Roboto"/>
                <a:cs typeface="Roboto"/>
                <a:sym typeface="Roboto"/>
              </a:rPr>
              <a:t>At least as  as safe as existing merchant’s info (credit cards, etc.)</a:t>
            </a:r>
          </a:p>
          <a:p>
            <a:pPr indent="-457200" lvl="0" marL="457200" marR="0" rtl="0" algn="l">
              <a:lnSpc>
                <a:spcPct val="115000"/>
              </a:lnSpc>
              <a:spcBef>
                <a:spcPts val="3000"/>
              </a:spcBef>
              <a:spcAft>
                <a:spcPts val="0"/>
              </a:spcAft>
              <a:buClr>
                <a:srgbClr val="424242"/>
              </a:buClr>
              <a:buSzPct val="100000"/>
              <a:buFont typeface="Roboto"/>
              <a:buChar char="●"/>
            </a:pPr>
            <a:r>
              <a:rPr b="0" i="0" lang="en-US" sz="6000" u="none" cap="none" strike="noStrike">
                <a:solidFill>
                  <a:srgbClr val="424242"/>
                </a:solidFill>
                <a:latin typeface="Roboto"/>
                <a:ea typeface="Roboto"/>
                <a:cs typeface="Roboto"/>
                <a:sym typeface="Roboto"/>
              </a:rPr>
              <a:t>More secure: By extending the API with new one-time-use cards or token payments, you can:</a:t>
            </a:r>
          </a:p>
          <a:p>
            <a:pPr indent="-584200" lvl="1" marL="914400" marR="0" rtl="0" algn="l">
              <a:lnSpc>
                <a:spcPct val="115000"/>
              </a:lnSpc>
              <a:spcBef>
                <a:spcPts val="1000"/>
              </a:spcBef>
              <a:spcAft>
                <a:spcPts val="0"/>
              </a:spcAft>
              <a:buClr>
                <a:srgbClr val="424242"/>
              </a:buClr>
              <a:buSzPct val="100000"/>
              <a:buFont typeface="Roboto"/>
              <a:buChar char="○"/>
            </a:pPr>
            <a:r>
              <a:rPr b="0" i="0" lang="en-US" sz="5500" u="none" cap="none" strike="noStrike">
                <a:solidFill>
                  <a:srgbClr val="424242"/>
                </a:solidFill>
                <a:latin typeface="Roboto"/>
                <a:ea typeface="Roboto"/>
                <a:cs typeface="Roboto"/>
                <a:sym typeface="Roboto"/>
              </a:rPr>
              <a:t>Avoid releasing personal payment information to the merchant </a:t>
            </a:r>
          </a:p>
          <a:p>
            <a:pPr indent="-584200" lvl="1" marL="914400" marR="0" rtl="0" algn="l">
              <a:lnSpc>
                <a:spcPct val="115000"/>
              </a:lnSpc>
              <a:spcBef>
                <a:spcPts val="3000"/>
              </a:spcBef>
              <a:spcAft>
                <a:spcPts val="0"/>
              </a:spcAft>
              <a:buClr>
                <a:srgbClr val="424242"/>
              </a:buClr>
              <a:buSzPct val="100000"/>
              <a:buFont typeface="Roboto"/>
              <a:buChar char="○"/>
            </a:pPr>
            <a:r>
              <a:rPr b="0" i="0" lang="en-US" sz="5500" u="none" cap="none" strike="noStrike">
                <a:solidFill>
                  <a:srgbClr val="424242"/>
                </a:solidFill>
                <a:latin typeface="Roboto"/>
                <a:ea typeface="Roboto"/>
                <a:cs typeface="Roboto"/>
                <a:sym typeface="Roboto"/>
              </a:rPr>
              <a:t>Provide safe payments even on untrusted merchant web sites when you use solutions such as Android Pay </a:t>
            </a:r>
          </a:p>
        </p:txBody>
      </p:sp>
      <p:sp>
        <p:nvSpPr>
          <p:cNvPr id="773" name="Shape 773"/>
          <p:cNvSpPr txBox="1"/>
          <p:nvPr>
            <p:ph type="title"/>
          </p:nvPr>
        </p:nvSpPr>
        <p:spPr>
          <a:xfrm>
            <a:off x="831200" y="379325"/>
            <a:ext cx="23552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How about security? Is payment safe?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7" name="Shape 777"/>
        <p:cNvGrpSpPr/>
        <p:nvPr/>
      </p:nvGrpSpPr>
      <p:grpSpPr>
        <a:xfrm>
          <a:off x="0" y="0"/>
          <a:ext cx="0" cy="0"/>
          <a:chOff x="0" y="0"/>
          <a:chExt cx="0" cy="0"/>
        </a:xfrm>
      </p:grpSpPr>
      <p:sp>
        <p:nvSpPr>
          <p:cNvPr id="778" name="Shape 778"/>
          <p:cNvSpPr txBox="1"/>
          <p:nvPr>
            <p:ph idx="1" type="body"/>
          </p:nvPr>
        </p:nvSpPr>
        <p:spPr>
          <a:xfrm>
            <a:off x="831200" y="2870075"/>
            <a:ext cx="23552700" cy="9110399"/>
          </a:xfrm>
          <a:prstGeom prst="rect">
            <a:avLst/>
          </a:prstGeom>
          <a:noFill/>
          <a:ln>
            <a:noFill/>
          </a:ln>
        </p:spPr>
        <p:txBody>
          <a:bodyPr anchorCtr="0" anchor="ctr" bIns="243800" lIns="243800" rIns="243800" tIns="243800">
            <a:noAutofit/>
          </a:bodyPr>
          <a:lstStyle/>
          <a:p>
            <a:pPr indent="-457200" lvl="0" marL="457200" marR="0" rtl="0" algn="l">
              <a:lnSpc>
                <a:spcPct val="115000"/>
              </a:lnSpc>
              <a:spcBef>
                <a:spcPts val="0"/>
              </a:spcBef>
              <a:spcAft>
                <a:spcPts val="0"/>
              </a:spcAft>
              <a:buClr>
                <a:srgbClr val="424242"/>
              </a:buClr>
              <a:buSzPct val="100000"/>
              <a:buFont typeface="Roboto"/>
              <a:buChar char="●"/>
            </a:pPr>
            <a:r>
              <a:rPr b="0" i="0" lang="en-US" sz="6000" u="none" cap="none" strike="noStrike">
                <a:solidFill>
                  <a:srgbClr val="424242"/>
                </a:solidFill>
                <a:latin typeface="Roboto"/>
                <a:ea typeface="Roboto"/>
                <a:cs typeface="Roboto"/>
                <a:sym typeface="Roboto"/>
              </a:rPr>
              <a:t>Stored information (for autofill) is stored securely along with other browser information </a:t>
            </a:r>
          </a:p>
          <a:p>
            <a:pPr indent="-457200" lvl="0" marL="457200" marR="0" rtl="0" algn="l">
              <a:lnSpc>
                <a:spcPct val="115000"/>
              </a:lnSpc>
              <a:spcBef>
                <a:spcPts val="2000"/>
              </a:spcBef>
              <a:spcAft>
                <a:spcPts val="0"/>
              </a:spcAft>
              <a:buClr>
                <a:srgbClr val="424242"/>
              </a:buClr>
              <a:buSzPct val="100000"/>
              <a:buFont typeface="Roboto"/>
              <a:buChar char="●"/>
            </a:pPr>
            <a:r>
              <a:rPr b="0" i="0" lang="en-US" sz="6000" u="none" cap="none" strike="noStrike">
                <a:solidFill>
                  <a:srgbClr val="424242"/>
                </a:solidFill>
                <a:latin typeface="Roboto"/>
                <a:ea typeface="Roboto"/>
                <a:cs typeface="Roboto"/>
                <a:sym typeface="Roboto"/>
              </a:rPr>
              <a:t>Not accessible to web sites unless they are autofilled in a form</a:t>
            </a:r>
          </a:p>
          <a:p>
            <a:pPr indent="-457200" lvl="0" marL="457200" marR="0" rtl="0" algn="l">
              <a:lnSpc>
                <a:spcPct val="115000"/>
              </a:lnSpc>
              <a:spcBef>
                <a:spcPts val="2000"/>
              </a:spcBef>
              <a:spcAft>
                <a:spcPts val="0"/>
              </a:spcAft>
              <a:buClr>
                <a:srgbClr val="424242"/>
              </a:buClr>
              <a:buSzPct val="100000"/>
              <a:buFont typeface="Roboto"/>
              <a:buChar char="●"/>
            </a:pPr>
            <a:r>
              <a:rPr b="0" i="0" lang="en-US" sz="6000" u="none" cap="none" strike="noStrike">
                <a:solidFill>
                  <a:srgbClr val="424242"/>
                </a:solidFill>
                <a:latin typeface="Roboto"/>
                <a:ea typeface="Roboto"/>
                <a:cs typeface="Roboto"/>
                <a:sym typeface="Roboto"/>
              </a:rPr>
              <a:t>Server can execute the transaction without saving account/card info</a:t>
            </a:r>
          </a:p>
          <a:p>
            <a:pPr indent="-457200" lvl="0" marL="457200" marR="0" rtl="0" algn="l">
              <a:lnSpc>
                <a:spcPct val="115000"/>
              </a:lnSpc>
              <a:spcBef>
                <a:spcPts val="2000"/>
              </a:spcBef>
              <a:spcAft>
                <a:spcPts val="0"/>
              </a:spcAft>
              <a:buClr>
                <a:srgbClr val="424242"/>
              </a:buClr>
              <a:buSzPct val="100000"/>
              <a:buFont typeface="Roboto"/>
              <a:buChar char="●"/>
            </a:pPr>
            <a:r>
              <a:rPr b="0" i="0" lang="en-US" sz="6000" u="none" cap="none" strike="noStrike">
                <a:solidFill>
                  <a:srgbClr val="424242"/>
                </a:solidFill>
                <a:latin typeface="Roboto"/>
                <a:ea typeface="Roboto"/>
                <a:cs typeface="Roboto"/>
                <a:sym typeface="Roboto"/>
              </a:rPr>
              <a:t>Simple, quick, and streamlined “guest checkout” experience</a:t>
            </a:r>
          </a:p>
        </p:txBody>
      </p:sp>
      <p:sp>
        <p:nvSpPr>
          <p:cNvPr id="779" name="Shape 779"/>
          <p:cNvSpPr txBox="1"/>
          <p:nvPr>
            <p:ph type="title"/>
          </p:nvPr>
        </p:nvSpPr>
        <p:spPr>
          <a:xfrm>
            <a:off x="831200" y="455520"/>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How about security? Is autofill safe?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7F9F8"/>
        </a:solidFill>
      </p:bgPr>
    </p:bg>
    <p:spTree>
      <p:nvGrpSpPr>
        <p:cNvPr id="783" name="Shape 783"/>
        <p:cNvGrpSpPr/>
        <p:nvPr/>
      </p:nvGrpSpPr>
      <p:grpSpPr>
        <a:xfrm>
          <a:off x="0" y="0"/>
          <a:ext cx="0" cy="0"/>
          <a:chOff x="0" y="0"/>
          <a:chExt cx="0" cy="0"/>
        </a:xfrm>
      </p:grpSpPr>
      <p:grpSp>
        <p:nvGrpSpPr>
          <p:cNvPr id="784" name="Shape 784"/>
          <p:cNvGrpSpPr/>
          <p:nvPr/>
        </p:nvGrpSpPr>
        <p:grpSpPr>
          <a:xfrm>
            <a:off x="816538" y="4829222"/>
            <a:ext cx="8249169" cy="5827935"/>
            <a:chOff x="1669646" y="4227735"/>
            <a:chExt cx="7014600" cy="4955727"/>
          </a:xfrm>
        </p:grpSpPr>
        <p:sp>
          <p:nvSpPr>
            <p:cNvPr id="785" name="Shape 785"/>
            <p:cNvSpPr/>
            <p:nvPr/>
          </p:nvSpPr>
          <p:spPr>
            <a:xfrm>
              <a:off x="1669646" y="8326663"/>
              <a:ext cx="7014600" cy="856800"/>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0E9AAD"/>
                  </a:solidFill>
                  <a:latin typeface="Roboto"/>
                  <a:ea typeface="Roboto"/>
                  <a:cs typeface="Roboto"/>
                  <a:sym typeface="Roboto"/>
                </a:rPr>
                <a:t>Cross-browser</a:t>
              </a:r>
            </a:p>
          </p:txBody>
        </p:sp>
        <p:sp>
          <p:nvSpPr>
            <p:cNvPr id="786" name="Shape 786"/>
            <p:cNvSpPr/>
            <p:nvPr/>
          </p:nvSpPr>
          <p:spPr>
            <a:xfrm>
              <a:off x="3380094" y="4227735"/>
              <a:ext cx="3593999" cy="3593999"/>
            </a:xfrm>
            <a:prstGeom prst="ellipse">
              <a:avLst/>
            </a:prstGeom>
            <a:solidFill>
              <a:srgbClr val="0E9AAD"/>
            </a:solidFill>
            <a:ln>
              <a:noFill/>
            </a:ln>
          </p:spPr>
          <p:txBody>
            <a:bodyPr anchorCtr="0" anchor="ctr" bIns="45725" lIns="45725" rIns="45725"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787" name="Shape 787"/>
            <p:cNvGrpSpPr/>
            <p:nvPr/>
          </p:nvGrpSpPr>
          <p:grpSpPr>
            <a:xfrm>
              <a:off x="4193244" y="5249085"/>
              <a:ext cx="1967700" cy="1551299"/>
              <a:chOff x="4193250" y="5353975"/>
              <a:chExt cx="1967700" cy="1551299"/>
            </a:xfrm>
          </p:grpSpPr>
          <p:sp>
            <p:nvSpPr>
              <p:cNvPr id="788" name="Shape 788"/>
              <p:cNvSpPr/>
              <p:nvPr/>
            </p:nvSpPr>
            <p:spPr>
              <a:xfrm>
                <a:off x="4193250" y="5353975"/>
                <a:ext cx="1967700" cy="1551299"/>
              </a:xfrm>
              <a:prstGeom prst="roundRect">
                <a:avLst>
                  <a:gd fmla="val 5614" name="adj"/>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789" name="Shape 789"/>
              <p:cNvGrpSpPr/>
              <p:nvPr/>
            </p:nvGrpSpPr>
            <p:grpSpPr>
              <a:xfrm>
                <a:off x="4349362" y="5462519"/>
                <a:ext cx="493853" cy="90503"/>
                <a:chOff x="4349325" y="5458025"/>
                <a:chExt cx="387975" cy="71100"/>
              </a:xfrm>
            </p:grpSpPr>
            <p:sp>
              <p:nvSpPr>
                <p:cNvPr id="790" name="Shape 790"/>
                <p:cNvSpPr/>
                <p:nvPr/>
              </p:nvSpPr>
              <p:spPr>
                <a:xfrm>
                  <a:off x="4349325" y="5458025"/>
                  <a:ext cx="71100" cy="71100"/>
                </a:xfrm>
                <a:prstGeom prst="ellipse">
                  <a:avLst/>
                </a:prstGeom>
                <a:solidFill>
                  <a:srgbClr val="0E9AAD"/>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91" name="Shape 791"/>
                <p:cNvSpPr/>
                <p:nvPr/>
              </p:nvSpPr>
              <p:spPr>
                <a:xfrm>
                  <a:off x="4507762" y="5458025"/>
                  <a:ext cx="71100" cy="71100"/>
                </a:xfrm>
                <a:prstGeom prst="ellipse">
                  <a:avLst/>
                </a:prstGeom>
                <a:solidFill>
                  <a:srgbClr val="0E9AAD"/>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92" name="Shape 792"/>
                <p:cNvSpPr/>
                <p:nvPr/>
              </p:nvSpPr>
              <p:spPr>
                <a:xfrm>
                  <a:off x="4666200" y="5458025"/>
                  <a:ext cx="71100" cy="71100"/>
                </a:xfrm>
                <a:prstGeom prst="ellipse">
                  <a:avLst/>
                </a:prstGeom>
                <a:solidFill>
                  <a:srgbClr val="0E9AAD"/>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sp>
            <p:nvSpPr>
              <p:cNvPr id="793" name="Shape 793"/>
              <p:cNvSpPr/>
              <p:nvPr/>
            </p:nvSpPr>
            <p:spPr>
              <a:xfrm>
                <a:off x="4349375" y="5656675"/>
                <a:ext cx="1655400" cy="1101900"/>
              </a:xfrm>
              <a:prstGeom prst="rect">
                <a:avLst/>
              </a:prstGeom>
              <a:solidFill>
                <a:srgbClr val="0E9AAD"/>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794" name="Shape 794"/>
          <p:cNvGrpSpPr/>
          <p:nvPr/>
        </p:nvGrpSpPr>
        <p:grpSpPr>
          <a:xfrm>
            <a:off x="14848278" y="4829600"/>
            <a:ext cx="8249169" cy="5827935"/>
            <a:chOff x="15699595" y="4227735"/>
            <a:chExt cx="7014600" cy="4955727"/>
          </a:xfrm>
        </p:grpSpPr>
        <p:sp>
          <p:nvSpPr>
            <p:cNvPr id="795" name="Shape 795"/>
            <p:cNvSpPr/>
            <p:nvPr/>
          </p:nvSpPr>
          <p:spPr>
            <a:xfrm>
              <a:off x="15699595" y="8326663"/>
              <a:ext cx="7014600" cy="856800"/>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5151"/>
                  </a:solidFill>
                  <a:latin typeface="Roboto"/>
                  <a:ea typeface="Roboto"/>
                  <a:cs typeface="Roboto"/>
                  <a:sym typeface="Roboto"/>
                </a:rPr>
                <a:t>Open ecosystem</a:t>
              </a:r>
            </a:p>
          </p:txBody>
        </p:sp>
        <p:sp>
          <p:nvSpPr>
            <p:cNvPr id="796" name="Shape 796"/>
            <p:cNvSpPr/>
            <p:nvPr/>
          </p:nvSpPr>
          <p:spPr>
            <a:xfrm>
              <a:off x="17409904" y="4227735"/>
              <a:ext cx="3593999" cy="3593999"/>
            </a:xfrm>
            <a:prstGeom prst="ellipse">
              <a:avLst/>
            </a:prstGeom>
            <a:solidFill>
              <a:srgbClr val="FF5151"/>
            </a:solidFill>
            <a:ln>
              <a:noFill/>
            </a:ln>
          </p:spPr>
          <p:txBody>
            <a:bodyPr anchorCtr="0" anchor="ctr" bIns="45725" lIns="45725" rIns="45725"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97" name="Shape 797"/>
            <p:cNvSpPr/>
            <p:nvPr/>
          </p:nvSpPr>
          <p:spPr>
            <a:xfrm>
              <a:off x="18301925" y="5108023"/>
              <a:ext cx="1809899" cy="1833298"/>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F7F9F8"/>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798" name="Shape 798"/>
          <p:cNvGrpSpPr/>
          <p:nvPr/>
        </p:nvGrpSpPr>
        <p:grpSpPr>
          <a:xfrm>
            <a:off x="7832684" y="4829600"/>
            <a:ext cx="8249169" cy="5827935"/>
            <a:chOff x="8684696" y="4227735"/>
            <a:chExt cx="7014600" cy="4955727"/>
          </a:xfrm>
        </p:grpSpPr>
        <p:sp>
          <p:nvSpPr>
            <p:cNvPr id="799" name="Shape 799"/>
            <p:cNvSpPr/>
            <p:nvPr/>
          </p:nvSpPr>
          <p:spPr>
            <a:xfrm>
              <a:off x="8684696" y="8326663"/>
              <a:ext cx="7014600" cy="856800"/>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5D6ABF"/>
                  </a:solidFill>
                  <a:latin typeface="Roboto"/>
                  <a:ea typeface="Roboto"/>
                  <a:cs typeface="Roboto"/>
                  <a:sym typeface="Roboto"/>
                </a:rPr>
                <a:t>Cross-platform</a:t>
              </a:r>
            </a:p>
          </p:txBody>
        </p:sp>
        <p:sp>
          <p:nvSpPr>
            <p:cNvPr id="800" name="Shape 800"/>
            <p:cNvSpPr/>
            <p:nvPr/>
          </p:nvSpPr>
          <p:spPr>
            <a:xfrm>
              <a:off x="10395000" y="4227735"/>
              <a:ext cx="3593999" cy="3593999"/>
            </a:xfrm>
            <a:prstGeom prst="ellipse">
              <a:avLst/>
            </a:prstGeom>
            <a:solidFill>
              <a:srgbClr val="5D6ABF"/>
            </a:solidFill>
            <a:ln>
              <a:noFill/>
            </a:ln>
          </p:spPr>
          <p:txBody>
            <a:bodyPr anchorCtr="0" anchor="ctr" bIns="45725" lIns="45725" rIns="45725"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801" name="Shape 801"/>
            <p:cNvGrpSpPr/>
            <p:nvPr/>
          </p:nvGrpSpPr>
          <p:grpSpPr>
            <a:xfrm>
              <a:off x="10987110" y="4977875"/>
              <a:ext cx="2562179" cy="2246121"/>
              <a:chOff x="11163295" y="4995478"/>
              <a:chExt cx="2562179" cy="2246121"/>
            </a:xfrm>
          </p:grpSpPr>
          <p:sp>
            <p:nvSpPr>
              <p:cNvPr id="802" name="Shape 802"/>
              <p:cNvSpPr/>
              <p:nvPr/>
            </p:nvSpPr>
            <p:spPr>
              <a:xfrm>
                <a:off x="11163295" y="4995478"/>
                <a:ext cx="1871699" cy="1727999"/>
              </a:xfrm>
              <a:custGeom>
                <a:pathLst>
                  <a:path extrusionOk="0" h="120000" w="120000">
                    <a:moveTo>
                      <a:pt x="109090" y="0"/>
                    </a:moveTo>
                    <a:cubicBezTo>
                      <a:pt x="10909" y="0"/>
                      <a:pt x="10909" y="0"/>
                      <a:pt x="10909" y="0"/>
                    </a:cubicBezTo>
                    <a:cubicBezTo>
                      <a:pt x="4772" y="0"/>
                      <a:pt x="0" y="5250"/>
                      <a:pt x="0" y="12000"/>
                    </a:cubicBezTo>
                    <a:cubicBezTo>
                      <a:pt x="0" y="84000"/>
                      <a:pt x="0" y="84000"/>
                      <a:pt x="0" y="84000"/>
                    </a:cubicBezTo>
                    <a:cubicBezTo>
                      <a:pt x="0" y="90750"/>
                      <a:pt x="4772" y="96000"/>
                      <a:pt x="10909" y="96000"/>
                    </a:cubicBezTo>
                    <a:cubicBezTo>
                      <a:pt x="49090" y="96000"/>
                      <a:pt x="49090" y="96000"/>
                      <a:pt x="49090" y="96000"/>
                    </a:cubicBezTo>
                    <a:cubicBezTo>
                      <a:pt x="49090" y="108000"/>
                      <a:pt x="49090" y="108000"/>
                      <a:pt x="49090" y="108000"/>
                    </a:cubicBezTo>
                    <a:cubicBezTo>
                      <a:pt x="38181" y="108000"/>
                      <a:pt x="38181" y="108000"/>
                      <a:pt x="38181" y="108000"/>
                    </a:cubicBezTo>
                    <a:cubicBezTo>
                      <a:pt x="38181" y="120000"/>
                      <a:pt x="38181" y="120000"/>
                      <a:pt x="38181" y="120000"/>
                    </a:cubicBezTo>
                    <a:cubicBezTo>
                      <a:pt x="81818" y="120000"/>
                      <a:pt x="81818" y="120000"/>
                      <a:pt x="81818" y="120000"/>
                    </a:cubicBezTo>
                    <a:cubicBezTo>
                      <a:pt x="81818" y="108000"/>
                      <a:pt x="81818" y="108000"/>
                      <a:pt x="81818" y="108000"/>
                    </a:cubicBezTo>
                    <a:cubicBezTo>
                      <a:pt x="70909" y="108000"/>
                      <a:pt x="70909" y="108000"/>
                      <a:pt x="70909" y="108000"/>
                    </a:cubicBezTo>
                    <a:cubicBezTo>
                      <a:pt x="70909" y="96000"/>
                      <a:pt x="70909" y="96000"/>
                      <a:pt x="70909" y="96000"/>
                    </a:cubicBezTo>
                    <a:cubicBezTo>
                      <a:pt x="109090" y="96000"/>
                      <a:pt x="109090" y="96000"/>
                      <a:pt x="109090" y="96000"/>
                    </a:cubicBezTo>
                    <a:cubicBezTo>
                      <a:pt x="115227" y="96000"/>
                      <a:pt x="120000" y="90750"/>
                      <a:pt x="120000" y="84000"/>
                    </a:cubicBezTo>
                    <a:cubicBezTo>
                      <a:pt x="120000" y="12000"/>
                      <a:pt x="120000" y="12000"/>
                      <a:pt x="120000" y="12000"/>
                    </a:cubicBezTo>
                    <a:cubicBezTo>
                      <a:pt x="120000" y="5250"/>
                      <a:pt x="115227" y="0"/>
                      <a:pt x="109090" y="0"/>
                    </a:cubicBezTo>
                    <a:close/>
                    <a:moveTo>
                      <a:pt x="109090" y="84000"/>
                    </a:moveTo>
                    <a:cubicBezTo>
                      <a:pt x="10909" y="84000"/>
                      <a:pt x="10909" y="84000"/>
                      <a:pt x="10909" y="84000"/>
                    </a:cubicBezTo>
                    <a:cubicBezTo>
                      <a:pt x="10909" y="12000"/>
                      <a:pt x="10909" y="12000"/>
                      <a:pt x="10909" y="12000"/>
                    </a:cubicBezTo>
                    <a:cubicBezTo>
                      <a:pt x="109090" y="12000"/>
                      <a:pt x="109090" y="12000"/>
                      <a:pt x="109090" y="12000"/>
                    </a:cubicBezTo>
                    <a:lnTo>
                      <a:pt x="109090" y="84000"/>
                    </a:lnTo>
                    <a:close/>
                  </a:path>
                </a:pathLst>
              </a:custGeom>
              <a:solidFill>
                <a:srgbClr val="F7F9F8"/>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803" name="Shape 803"/>
              <p:cNvGrpSpPr/>
              <p:nvPr/>
            </p:nvGrpSpPr>
            <p:grpSpPr>
              <a:xfrm>
                <a:off x="12150475" y="5581000"/>
                <a:ext cx="1574999" cy="1266599"/>
                <a:chOff x="12150475" y="5581000"/>
                <a:chExt cx="1574999" cy="1266599"/>
              </a:xfrm>
            </p:grpSpPr>
            <p:sp>
              <p:nvSpPr>
                <p:cNvPr id="804" name="Shape 804"/>
                <p:cNvSpPr/>
                <p:nvPr/>
              </p:nvSpPr>
              <p:spPr>
                <a:xfrm>
                  <a:off x="12150475" y="5581000"/>
                  <a:ext cx="1574999" cy="1266599"/>
                </a:xfrm>
                <a:prstGeom prst="rect">
                  <a:avLst/>
                </a:prstGeom>
                <a:solidFill>
                  <a:srgbClr val="5D6ABF"/>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05" name="Shape 805"/>
                <p:cNvSpPr/>
                <p:nvPr/>
              </p:nvSpPr>
              <p:spPr>
                <a:xfrm rot="-5400000">
                  <a:off x="12428814" y="5525284"/>
                  <a:ext cx="1018500" cy="1377900"/>
                </a:xfrm>
                <a:custGeom>
                  <a:pathLst>
                    <a:path extrusionOk="0" h="120000" w="120000">
                      <a:moveTo>
                        <a:pt x="100000" y="0"/>
                      </a:moveTo>
                      <a:cubicBezTo>
                        <a:pt x="20000" y="0"/>
                        <a:pt x="20000" y="0"/>
                        <a:pt x="20000" y="0"/>
                      </a:cubicBezTo>
                      <a:cubicBezTo>
                        <a:pt x="9166" y="0"/>
                        <a:pt x="0" y="6875"/>
                        <a:pt x="0" y="15000"/>
                      </a:cubicBezTo>
                      <a:cubicBezTo>
                        <a:pt x="0" y="105000"/>
                        <a:pt x="0" y="105000"/>
                        <a:pt x="0" y="105000"/>
                      </a:cubicBezTo>
                      <a:cubicBezTo>
                        <a:pt x="0" y="113125"/>
                        <a:pt x="9166" y="120000"/>
                        <a:pt x="20000" y="120000"/>
                      </a:cubicBezTo>
                      <a:cubicBezTo>
                        <a:pt x="100000" y="120000"/>
                        <a:pt x="100000" y="120000"/>
                        <a:pt x="100000" y="120000"/>
                      </a:cubicBezTo>
                      <a:cubicBezTo>
                        <a:pt x="110833" y="120000"/>
                        <a:pt x="120000" y="113125"/>
                        <a:pt x="120000" y="105000"/>
                      </a:cubicBezTo>
                      <a:cubicBezTo>
                        <a:pt x="120000" y="15000"/>
                        <a:pt x="120000" y="15000"/>
                        <a:pt x="120000" y="15000"/>
                      </a:cubicBezTo>
                      <a:cubicBezTo>
                        <a:pt x="120000" y="6875"/>
                        <a:pt x="110833" y="0"/>
                        <a:pt x="100000" y="0"/>
                      </a:cubicBezTo>
                      <a:close/>
                      <a:moveTo>
                        <a:pt x="73333" y="110000"/>
                      </a:moveTo>
                      <a:cubicBezTo>
                        <a:pt x="46666" y="110000"/>
                        <a:pt x="46666" y="110000"/>
                        <a:pt x="46666" y="110000"/>
                      </a:cubicBezTo>
                      <a:cubicBezTo>
                        <a:pt x="46666" y="105000"/>
                        <a:pt x="46666" y="105000"/>
                        <a:pt x="46666" y="105000"/>
                      </a:cubicBezTo>
                      <a:cubicBezTo>
                        <a:pt x="73333" y="105000"/>
                        <a:pt x="73333" y="105000"/>
                        <a:pt x="73333" y="105000"/>
                      </a:cubicBezTo>
                      <a:lnTo>
                        <a:pt x="73333" y="110000"/>
                      </a:lnTo>
                      <a:close/>
                      <a:moveTo>
                        <a:pt x="108333" y="95000"/>
                      </a:moveTo>
                      <a:cubicBezTo>
                        <a:pt x="11666" y="95000"/>
                        <a:pt x="11666" y="95000"/>
                        <a:pt x="11666" y="95000"/>
                      </a:cubicBezTo>
                      <a:cubicBezTo>
                        <a:pt x="11666" y="15000"/>
                        <a:pt x="11666" y="15000"/>
                        <a:pt x="11666" y="15000"/>
                      </a:cubicBezTo>
                      <a:cubicBezTo>
                        <a:pt x="108333" y="15000"/>
                        <a:pt x="108333" y="15000"/>
                        <a:pt x="108333" y="15000"/>
                      </a:cubicBezTo>
                      <a:lnTo>
                        <a:pt x="108333" y="95000"/>
                      </a:lnTo>
                      <a:close/>
                    </a:path>
                  </a:pathLst>
                </a:custGeom>
                <a:solidFill>
                  <a:srgbClr val="F7F9F8"/>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06" name="Shape 806"/>
              <p:cNvGrpSpPr/>
              <p:nvPr/>
            </p:nvGrpSpPr>
            <p:grpSpPr>
              <a:xfrm>
                <a:off x="12462644" y="6058700"/>
                <a:ext cx="830099" cy="1182900"/>
                <a:chOff x="12523107" y="6058700"/>
                <a:chExt cx="830099" cy="1182900"/>
              </a:xfrm>
            </p:grpSpPr>
            <p:sp>
              <p:nvSpPr>
                <p:cNvPr id="807" name="Shape 807"/>
                <p:cNvSpPr/>
                <p:nvPr/>
              </p:nvSpPr>
              <p:spPr>
                <a:xfrm>
                  <a:off x="12523107" y="6058700"/>
                  <a:ext cx="830099" cy="1182900"/>
                </a:xfrm>
                <a:prstGeom prst="rect">
                  <a:avLst/>
                </a:prstGeom>
                <a:solidFill>
                  <a:srgbClr val="5D6ABF"/>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08" name="Shape 808"/>
                <p:cNvSpPr/>
                <p:nvPr/>
              </p:nvSpPr>
              <p:spPr>
                <a:xfrm>
                  <a:off x="12605378" y="6120371"/>
                  <a:ext cx="665399" cy="1059598"/>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7F9F8"/>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sp>
        <p:nvSpPr>
          <p:cNvPr id="809" name="Shape 809"/>
          <p:cNvSpPr txBox="1"/>
          <p:nvPr>
            <p:ph type="title"/>
          </p:nvPr>
        </p:nvSpPr>
        <p:spPr>
          <a:xfrm>
            <a:off x="831200" y="455520"/>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Designing PaymentRequest at W3C</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3" name="Shape 813"/>
        <p:cNvGrpSpPr/>
        <p:nvPr/>
      </p:nvGrpSpPr>
      <p:grpSpPr>
        <a:xfrm>
          <a:off x="0" y="0"/>
          <a:ext cx="0" cy="0"/>
          <a:chOff x="0" y="0"/>
          <a:chExt cx="0" cy="0"/>
        </a:xfrm>
      </p:grpSpPr>
      <p:grpSp>
        <p:nvGrpSpPr>
          <p:cNvPr id="814" name="Shape 814"/>
          <p:cNvGrpSpPr/>
          <p:nvPr/>
        </p:nvGrpSpPr>
        <p:grpSpPr>
          <a:xfrm>
            <a:off x="1672150" y="5154700"/>
            <a:ext cx="4949399" cy="4949399"/>
            <a:chOff x="1672150" y="4341900"/>
            <a:chExt cx="4949399" cy="4949399"/>
          </a:xfrm>
        </p:grpSpPr>
        <p:sp>
          <p:nvSpPr>
            <p:cNvPr id="815" name="Shape 815"/>
            <p:cNvSpPr/>
            <p:nvPr/>
          </p:nvSpPr>
          <p:spPr>
            <a:xfrm>
              <a:off x="1672150" y="4341900"/>
              <a:ext cx="4949399" cy="49493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16" name="Shape 816"/>
            <p:cNvSpPr/>
            <p:nvPr/>
          </p:nvSpPr>
          <p:spPr>
            <a:xfrm>
              <a:off x="1672150"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Automatic</a:t>
              </a:r>
            </a:p>
          </p:txBody>
        </p:sp>
        <p:sp>
          <p:nvSpPr>
            <p:cNvPr id="817" name="Shape 817"/>
            <p:cNvSpPr/>
            <p:nvPr/>
          </p:nvSpPr>
          <p:spPr>
            <a:xfrm>
              <a:off x="3128617" y="5035462"/>
              <a:ext cx="2036399" cy="2036399"/>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18" name="Shape 818"/>
            <p:cNvSpPr/>
            <p:nvPr/>
          </p:nvSpPr>
          <p:spPr>
            <a:xfrm>
              <a:off x="3617200" y="5506508"/>
              <a:ext cx="1059300" cy="1093800"/>
            </a:xfrm>
            <a:custGeom>
              <a:pathLst>
                <a:path extrusionOk="0" h="120000" w="120000">
                  <a:moveTo>
                    <a:pt x="106153" y="66000"/>
                  </a:moveTo>
                  <a:cubicBezTo>
                    <a:pt x="106153" y="64500"/>
                    <a:pt x="106153" y="61500"/>
                    <a:pt x="106153" y="60000"/>
                  </a:cubicBezTo>
                  <a:cubicBezTo>
                    <a:pt x="106153" y="58500"/>
                    <a:pt x="106153" y="55500"/>
                    <a:pt x="106153" y="54000"/>
                  </a:cubicBezTo>
                  <a:cubicBezTo>
                    <a:pt x="118461" y="43500"/>
                    <a:pt x="118461" y="43500"/>
                    <a:pt x="118461" y="43500"/>
                  </a:cubicBezTo>
                  <a:cubicBezTo>
                    <a:pt x="120000" y="43500"/>
                    <a:pt x="120000" y="42000"/>
                    <a:pt x="120000" y="40500"/>
                  </a:cubicBezTo>
                  <a:cubicBezTo>
                    <a:pt x="107692" y="19500"/>
                    <a:pt x="107692" y="19500"/>
                    <a:pt x="107692" y="19500"/>
                  </a:cubicBezTo>
                  <a:cubicBezTo>
                    <a:pt x="106153" y="18000"/>
                    <a:pt x="104615" y="18000"/>
                    <a:pt x="103076" y="18000"/>
                  </a:cubicBezTo>
                  <a:cubicBezTo>
                    <a:pt x="87692" y="24000"/>
                    <a:pt x="87692" y="24000"/>
                    <a:pt x="87692" y="24000"/>
                  </a:cubicBezTo>
                  <a:cubicBezTo>
                    <a:pt x="84615" y="22500"/>
                    <a:pt x="81538" y="19500"/>
                    <a:pt x="76923" y="18000"/>
                  </a:cubicBezTo>
                  <a:cubicBezTo>
                    <a:pt x="75384" y="3000"/>
                    <a:pt x="75384" y="3000"/>
                    <a:pt x="75384" y="3000"/>
                  </a:cubicBezTo>
                  <a:cubicBezTo>
                    <a:pt x="75384" y="1500"/>
                    <a:pt x="73846" y="0"/>
                    <a:pt x="72307" y="0"/>
                  </a:cubicBezTo>
                  <a:cubicBezTo>
                    <a:pt x="47692" y="0"/>
                    <a:pt x="47692" y="0"/>
                    <a:pt x="47692" y="0"/>
                  </a:cubicBezTo>
                  <a:cubicBezTo>
                    <a:pt x="46153" y="0"/>
                    <a:pt x="44615" y="1500"/>
                    <a:pt x="44615" y="3000"/>
                  </a:cubicBezTo>
                  <a:cubicBezTo>
                    <a:pt x="41538" y="18000"/>
                    <a:pt x="41538" y="18000"/>
                    <a:pt x="41538" y="18000"/>
                  </a:cubicBezTo>
                  <a:cubicBezTo>
                    <a:pt x="38461" y="19500"/>
                    <a:pt x="35384" y="22500"/>
                    <a:pt x="32307" y="24000"/>
                  </a:cubicBezTo>
                  <a:cubicBezTo>
                    <a:pt x="16923" y="18000"/>
                    <a:pt x="16923" y="18000"/>
                    <a:pt x="16923" y="18000"/>
                  </a:cubicBezTo>
                  <a:cubicBezTo>
                    <a:pt x="15384" y="18000"/>
                    <a:pt x="13846" y="18000"/>
                    <a:pt x="12307" y="19500"/>
                  </a:cubicBezTo>
                  <a:cubicBezTo>
                    <a:pt x="0" y="40500"/>
                    <a:pt x="0" y="40500"/>
                    <a:pt x="0" y="40500"/>
                  </a:cubicBezTo>
                  <a:cubicBezTo>
                    <a:pt x="0" y="42000"/>
                    <a:pt x="0" y="43500"/>
                    <a:pt x="1538" y="43500"/>
                  </a:cubicBezTo>
                  <a:cubicBezTo>
                    <a:pt x="13846" y="54000"/>
                    <a:pt x="13846" y="54000"/>
                    <a:pt x="13846" y="54000"/>
                  </a:cubicBezTo>
                  <a:cubicBezTo>
                    <a:pt x="13846" y="55500"/>
                    <a:pt x="13846" y="58500"/>
                    <a:pt x="13846" y="60000"/>
                  </a:cubicBezTo>
                  <a:cubicBezTo>
                    <a:pt x="13846" y="61500"/>
                    <a:pt x="13846" y="64500"/>
                    <a:pt x="13846" y="66000"/>
                  </a:cubicBezTo>
                  <a:cubicBezTo>
                    <a:pt x="1538" y="76500"/>
                    <a:pt x="1538" y="76500"/>
                    <a:pt x="1538" y="76500"/>
                  </a:cubicBezTo>
                  <a:cubicBezTo>
                    <a:pt x="0" y="76500"/>
                    <a:pt x="0" y="78000"/>
                    <a:pt x="0" y="79500"/>
                  </a:cubicBezTo>
                  <a:cubicBezTo>
                    <a:pt x="12307" y="100500"/>
                    <a:pt x="12307" y="100500"/>
                    <a:pt x="12307" y="100500"/>
                  </a:cubicBezTo>
                  <a:cubicBezTo>
                    <a:pt x="13846" y="102000"/>
                    <a:pt x="15384" y="102000"/>
                    <a:pt x="16923" y="102000"/>
                  </a:cubicBezTo>
                  <a:cubicBezTo>
                    <a:pt x="32307" y="96000"/>
                    <a:pt x="32307" y="96000"/>
                    <a:pt x="32307" y="96000"/>
                  </a:cubicBezTo>
                  <a:cubicBezTo>
                    <a:pt x="35384" y="97500"/>
                    <a:pt x="38461" y="100500"/>
                    <a:pt x="41538" y="102000"/>
                  </a:cubicBezTo>
                  <a:cubicBezTo>
                    <a:pt x="44615" y="117000"/>
                    <a:pt x="44615" y="117000"/>
                    <a:pt x="44615" y="117000"/>
                  </a:cubicBezTo>
                  <a:cubicBezTo>
                    <a:pt x="44615" y="118500"/>
                    <a:pt x="46153" y="120000"/>
                    <a:pt x="47692" y="120000"/>
                  </a:cubicBezTo>
                  <a:cubicBezTo>
                    <a:pt x="72307" y="120000"/>
                    <a:pt x="72307" y="120000"/>
                    <a:pt x="72307" y="120000"/>
                  </a:cubicBezTo>
                  <a:cubicBezTo>
                    <a:pt x="73846" y="120000"/>
                    <a:pt x="75384" y="118500"/>
                    <a:pt x="75384" y="117000"/>
                  </a:cubicBezTo>
                  <a:cubicBezTo>
                    <a:pt x="76923" y="102000"/>
                    <a:pt x="76923" y="102000"/>
                    <a:pt x="76923" y="102000"/>
                  </a:cubicBezTo>
                  <a:cubicBezTo>
                    <a:pt x="81538" y="100500"/>
                    <a:pt x="84615" y="97500"/>
                    <a:pt x="87692" y="96000"/>
                  </a:cubicBezTo>
                  <a:cubicBezTo>
                    <a:pt x="103076" y="102000"/>
                    <a:pt x="103076" y="102000"/>
                    <a:pt x="103076" y="102000"/>
                  </a:cubicBezTo>
                  <a:cubicBezTo>
                    <a:pt x="104615" y="102000"/>
                    <a:pt x="106153" y="102000"/>
                    <a:pt x="107692" y="100500"/>
                  </a:cubicBezTo>
                  <a:cubicBezTo>
                    <a:pt x="120000" y="79500"/>
                    <a:pt x="120000" y="79500"/>
                    <a:pt x="120000" y="79500"/>
                  </a:cubicBezTo>
                  <a:cubicBezTo>
                    <a:pt x="120000" y="78000"/>
                    <a:pt x="120000" y="76500"/>
                    <a:pt x="118461" y="76500"/>
                  </a:cubicBezTo>
                  <a:lnTo>
                    <a:pt x="106153" y="66000"/>
                  </a:lnTo>
                  <a:close/>
                  <a:moveTo>
                    <a:pt x="60000" y="78000"/>
                  </a:moveTo>
                  <a:cubicBezTo>
                    <a:pt x="49230" y="78000"/>
                    <a:pt x="41538" y="70500"/>
                    <a:pt x="41538" y="60000"/>
                  </a:cubicBezTo>
                  <a:cubicBezTo>
                    <a:pt x="41538" y="49500"/>
                    <a:pt x="49230" y="42000"/>
                    <a:pt x="60000" y="42000"/>
                  </a:cubicBezTo>
                  <a:cubicBezTo>
                    <a:pt x="70769" y="42000"/>
                    <a:pt x="78461" y="49500"/>
                    <a:pt x="78461" y="60000"/>
                  </a:cubicBezTo>
                  <a:cubicBezTo>
                    <a:pt x="78461" y="70500"/>
                    <a:pt x="70769" y="78000"/>
                    <a:pt x="60000" y="78000"/>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19" name="Shape 819"/>
          <p:cNvGrpSpPr/>
          <p:nvPr/>
        </p:nvGrpSpPr>
        <p:grpSpPr>
          <a:xfrm>
            <a:off x="7032425" y="5154700"/>
            <a:ext cx="4949399" cy="4949399"/>
            <a:chOff x="7032425" y="4341900"/>
            <a:chExt cx="4949399" cy="4949399"/>
          </a:xfrm>
        </p:grpSpPr>
        <p:sp>
          <p:nvSpPr>
            <p:cNvPr id="820" name="Shape 820"/>
            <p:cNvSpPr/>
            <p:nvPr/>
          </p:nvSpPr>
          <p:spPr>
            <a:xfrm>
              <a:off x="7032425" y="4341900"/>
              <a:ext cx="4949399" cy="49493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21" name="Shape 821"/>
            <p:cNvSpPr/>
            <p:nvPr/>
          </p:nvSpPr>
          <p:spPr>
            <a:xfrm>
              <a:off x="7032425"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Simple</a:t>
              </a:r>
            </a:p>
          </p:txBody>
        </p:sp>
        <p:sp>
          <p:nvSpPr>
            <p:cNvPr id="822" name="Shape 822"/>
            <p:cNvSpPr/>
            <p:nvPr/>
          </p:nvSpPr>
          <p:spPr>
            <a:xfrm>
              <a:off x="8488892" y="5035462"/>
              <a:ext cx="2036399" cy="2036399"/>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23" name="Shape 823"/>
            <p:cNvSpPr/>
            <p:nvPr/>
          </p:nvSpPr>
          <p:spPr>
            <a:xfrm>
              <a:off x="8840675" y="5542366"/>
              <a:ext cx="1332899" cy="1022100"/>
            </a:xfrm>
            <a:custGeom>
              <a:pathLst>
                <a:path extrusionOk="0" h="120000" w="120000">
                  <a:moveTo>
                    <a:pt x="38443" y="95156"/>
                  </a:moveTo>
                  <a:lnTo>
                    <a:pt x="9341" y="57187"/>
                  </a:lnTo>
                  <a:lnTo>
                    <a:pt x="0" y="69375"/>
                  </a:lnTo>
                  <a:lnTo>
                    <a:pt x="38443" y="120000"/>
                  </a:lnTo>
                  <a:lnTo>
                    <a:pt x="120000" y="12187"/>
                  </a:lnTo>
                  <a:lnTo>
                    <a:pt x="110658" y="0"/>
                  </a:lnTo>
                  <a:lnTo>
                    <a:pt x="38443" y="95156"/>
                  </a:ln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sp>
        <p:nvSpPr>
          <p:cNvPr id="824" name="Shape 824"/>
          <p:cNvSpPr/>
          <p:nvPr/>
        </p:nvSpPr>
        <p:spPr>
          <a:xfrm>
            <a:off x="12392700" y="5154700"/>
            <a:ext cx="4949699" cy="49496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25" name="Shape 825"/>
          <p:cNvSpPr/>
          <p:nvPr/>
        </p:nvSpPr>
        <p:spPr>
          <a:xfrm>
            <a:off x="12392700" y="8245543"/>
            <a:ext cx="4949699" cy="1209600"/>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Slow</a:t>
            </a:r>
          </a:p>
        </p:txBody>
      </p:sp>
      <p:sp>
        <p:nvSpPr>
          <p:cNvPr id="826" name="Shape 826"/>
          <p:cNvSpPr/>
          <p:nvPr/>
        </p:nvSpPr>
        <p:spPr>
          <a:xfrm>
            <a:off x="17752975" y="5154700"/>
            <a:ext cx="4949699" cy="49496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27" name="Shape 827"/>
          <p:cNvSpPr/>
          <p:nvPr/>
        </p:nvSpPr>
        <p:spPr>
          <a:xfrm>
            <a:off x="17752975" y="8245543"/>
            <a:ext cx="4949699" cy="1209600"/>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N-taps</a:t>
            </a:r>
          </a:p>
        </p:txBody>
      </p:sp>
      <p:grpSp>
        <p:nvGrpSpPr>
          <p:cNvPr id="828" name="Shape 828"/>
          <p:cNvGrpSpPr/>
          <p:nvPr/>
        </p:nvGrpSpPr>
        <p:grpSpPr>
          <a:xfrm>
            <a:off x="13847579" y="5847737"/>
            <a:ext cx="2036278" cy="2036278"/>
            <a:chOff x="15869665" y="5238875"/>
            <a:chExt cx="1833000" cy="1833000"/>
          </a:xfrm>
        </p:grpSpPr>
        <p:sp>
          <p:nvSpPr>
            <p:cNvPr id="829" name="Shape 829"/>
            <p:cNvSpPr/>
            <p:nvPr/>
          </p:nvSpPr>
          <p:spPr>
            <a:xfrm>
              <a:off x="15869665"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30" name="Shape 830"/>
            <p:cNvSpPr/>
            <p:nvPr/>
          </p:nvSpPr>
          <p:spPr>
            <a:xfrm>
              <a:off x="16469887" y="5618917"/>
              <a:ext cx="632699" cy="1072800"/>
            </a:xfrm>
            <a:custGeom>
              <a:pathLst>
                <a:path extrusionOk="0" h="120000" w="120000">
                  <a:moveTo>
                    <a:pt x="0" y="0"/>
                  </a:moveTo>
                  <a:lnTo>
                    <a:pt x="0" y="36155"/>
                  </a:lnTo>
                  <a:lnTo>
                    <a:pt x="0" y="36155"/>
                  </a:lnTo>
                  <a:lnTo>
                    <a:pt x="0" y="36155"/>
                  </a:lnTo>
                  <a:lnTo>
                    <a:pt x="40176" y="60155"/>
                  </a:lnTo>
                  <a:lnTo>
                    <a:pt x="0" y="83844"/>
                  </a:lnTo>
                  <a:lnTo>
                    <a:pt x="0" y="83844"/>
                  </a:lnTo>
                  <a:lnTo>
                    <a:pt x="0" y="83844"/>
                  </a:lnTo>
                  <a:lnTo>
                    <a:pt x="0" y="120000"/>
                  </a:lnTo>
                  <a:lnTo>
                    <a:pt x="120000" y="120000"/>
                  </a:lnTo>
                  <a:lnTo>
                    <a:pt x="120000" y="83844"/>
                  </a:lnTo>
                  <a:lnTo>
                    <a:pt x="120000" y="83844"/>
                  </a:lnTo>
                  <a:lnTo>
                    <a:pt x="120000" y="83844"/>
                  </a:lnTo>
                  <a:lnTo>
                    <a:pt x="79823" y="60155"/>
                  </a:lnTo>
                  <a:lnTo>
                    <a:pt x="120000" y="36155"/>
                  </a:lnTo>
                  <a:lnTo>
                    <a:pt x="120000" y="36155"/>
                  </a:lnTo>
                  <a:lnTo>
                    <a:pt x="120000" y="36155"/>
                  </a:lnTo>
                  <a:lnTo>
                    <a:pt x="120000" y="0"/>
                  </a:lnTo>
                  <a:lnTo>
                    <a:pt x="0" y="0"/>
                  </a:lnTo>
                  <a:close/>
                  <a:moveTo>
                    <a:pt x="99911" y="86961"/>
                  </a:moveTo>
                  <a:lnTo>
                    <a:pt x="99911" y="107844"/>
                  </a:lnTo>
                  <a:lnTo>
                    <a:pt x="20088" y="107844"/>
                  </a:lnTo>
                  <a:lnTo>
                    <a:pt x="20088" y="86961"/>
                  </a:lnTo>
                  <a:lnTo>
                    <a:pt x="59735" y="62961"/>
                  </a:lnTo>
                  <a:lnTo>
                    <a:pt x="99911" y="86961"/>
                  </a:lnTo>
                  <a:close/>
                  <a:moveTo>
                    <a:pt x="59735" y="57038"/>
                  </a:moveTo>
                  <a:lnTo>
                    <a:pt x="20088" y="33038"/>
                  </a:lnTo>
                  <a:lnTo>
                    <a:pt x="20088" y="12155"/>
                  </a:lnTo>
                  <a:lnTo>
                    <a:pt x="99911" y="12155"/>
                  </a:lnTo>
                  <a:lnTo>
                    <a:pt x="99911" y="33038"/>
                  </a:lnTo>
                  <a:lnTo>
                    <a:pt x="59735" y="57038"/>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31" name="Shape 831"/>
          <p:cNvGrpSpPr/>
          <p:nvPr/>
        </p:nvGrpSpPr>
        <p:grpSpPr>
          <a:xfrm>
            <a:off x="19207205" y="5847737"/>
            <a:ext cx="2036278" cy="2036278"/>
            <a:chOff x="22361498" y="5238875"/>
            <a:chExt cx="1833000" cy="1833000"/>
          </a:xfrm>
        </p:grpSpPr>
        <p:sp>
          <p:nvSpPr>
            <p:cNvPr id="832" name="Shape 832"/>
            <p:cNvSpPr/>
            <p:nvPr/>
          </p:nvSpPr>
          <p:spPr>
            <a:xfrm>
              <a:off x="22361498"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833" name="Shape 833"/>
            <p:cNvGrpSpPr/>
            <p:nvPr/>
          </p:nvGrpSpPr>
          <p:grpSpPr>
            <a:xfrm>
              <a:off x="22527012" y="5819172"/>
              <a:ext cx="1503420" cy="672736"/>
              <a:chOff x="19304762" y="3832312"/>
              <a:chExt cx="1903546" cy="851781"/>
            </a:xfrm>
          </p:grpSpPr>
          <p:grpSp>
            <p:nvGrpSpPr>
              <p:cNvPr id="834" name="Shape 834"/>
              <p:cNvGrpSpPr/>
              <p:nvPr/>
            </p:nvGrpSpPr>
            <p:grpSpPr>
              <a:xfrm>
                <a:off x="19929087" y="3832312"/>
                <a:ext cx="598171" cy="851781"/>
                <a:chOff x="19829368" y="7727467"/>
                <a:chExt cx="796500" cy="1134196"/>
              </a:xfrm>
            </p:grpSpPr>
            <p:sp>
              <p:nvSpPr>
                <p:cNvPr id="835" name="Shape 835"/>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36" name="Shape 836"/>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37" name="Shape 837"/>
              <p:cNvGrpSpPr/>
              <p:nvPr/>
            </p:nvGrpSpPr>
            <p:grpSpPr>
              <a:xfrm>
                <a:off x="19304762" y="3832312"/>
                <a:ext cx="598171" cy="851781"/>
                <a:chOff x="19829368" y="7727467"/>
                <a:chExt cx="796500" cy="1134196"/>
              </a:xfrm>
            </p:grpSpPr>
            <p:sp>
              <p:nvSpPr>
                <p:cNvPr id="838" name="Shape 838"/>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39" name="Shape 839"/>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40" name="Shape 840"/>
              <p:cNvGrpSpPr/>
              <p:nvPr/>
            </p:nvGrpSpPr>
            <p:grpSpPr>
              <a:xfrm>
                <a:off x="20610137" y="3832312"/>
                <a:ext cx="598171" cy="851781"/>
                <a:chOff x="19829368" y="7727467"/>
                <a:chExt cx="796500" cy="1134196"/>
              </a:xfrm>
            </p:grpSpPr>
            <p:sp>
              <p:nvSpPr>
                <p:cNvPr id="841" name="Shape 841"/>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42" name="Shape 842"/>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843" name="Shape 843"/>
          <p:cNvGrpSpPr/>
          <p:nvPr/>
        </p:nvGrpSpPr>
        <p:grpSpPr>
          <a:xfrm>
            <a:off x="12392700" y="5154700"/>
            <a:ext cx="4949399" cy="4949399"/>
            <a:chOff x="12392700" y="4341900"/>
            <a:chExt cx="4949399" cy="4949399"/>
          </a:xfrm>
        </p:grpSpPr>
        <p:grpSp>
          <p:nvGrpSpPr>
            <p:cNvPr id="844" name="Shape 844"/>
            <p:cNvGrpSpPr/>
            <p:nvPr/>
          </p:nvGrpSpPr>
          <p:grpSpPr>
            <a:xfrm>
              <a:off x="12392700" y="4341900"/>
              <a:ext cx="4949399" cy="4949399"/>
              <a:chOff x="12392700" y="4341900"/>
              <a:chExt cx="4949399" cy="4949399"/>
            </a:xfrm>
          </p:grpSpPr>
          <p:sp>
            <p:nvSpPr>
              <p:cNvPr id="845" name="Shape 845"/>
              <p:cNvSpPr/>
              <p:nvPr/>
            </p:nvSpPr>
            <p:spPr>
              <a:xfrm>
                <a:off x="12392700" y="4341900"/>
                <a:ext cx="4949399" cy="49493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46" name="Shape 846"/>
              <p:cNvSpPr/>
              <p:nvPr/>
            </p:nvSpPr>
            <p:spPr>
              <a:xfrm>
                <a:off x="12392700"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Fast</a:t>
                </a:r>
              </a:p>
            </p:txBody>
          </p:sp>
          <p:sp>
            <p:nvSpPr>
              <p:cNvPr id="847" name="Shape 847"/>
              <p:cNvSpPr/>
              <p:nvPr/>
            </p:nvSpPr>
            <p:spPr>
              <a:xfrm>
                <a:off x="13849168" y="5035462"/>
                <a:ext cx="2036399" cy="2036399"/>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848" name="Shape 848"/>
            <p:cNvGrpSpPr/>
            <p:nvPr/>
          </p:nvGrpSpPr>
          <p:grpSpPr>
            <a:xfrm>
              <a:off x="14099981" y="5534311"/>
              <a:ext cx="1534422" cy="1139868"/>
              <a:chOff x="5745162" y="5541962"/>
              <a:chExt cx="660450" cy="490624"/>
            </a:xfrm>
          </p:grpSpPr>
          <p:sp>
            <p:nvSpPr>
              <p:cNvPr id="849" name="Shape 849"/>
              <p:cNvSpPr/>
              <p:nvPr/>
            </p:nvSpPr>
            <p:spPr>
              <a:xfrm>
                <a:off x="5745162" y="5541962"/>
                <a:ext cx="412800" cy="217499"/>
              </a:xfrm>
              <a:custGeom>
                <a:pathLst>
                  <a:path extrusionOk="0" h="120000" w="120000">
                    <a:moveTo>
                      <a:pt x="109090" y="58947"/>
                    </a:moveTo>
                    <a:cubicBezTo>
                      <a:pt x="120000" y="14736"/>
                      <a:pt x="120000" y="14736"/>
                      <a:pt x="120000" y="14736"/>
                    </a:cubicBezTo>
                    <a:cubicBezTo>
                      <a:pt x="77454" y="0"/>
                      <a:pt x="32727" y="23157"/>
                      <a:pt x="0" y="86315"/>
                    </a:cubicBezTo>
                    <a:cubicBezTo>
                      <a:pt x="17454" y="119999"/>
                      <a:pt x="17454" y="119999"/>
                      <a:pt x="17454" y="119999"/>
                    </a:cubicBezTo>
                    <a:cubicBezTo>
                      <a:pt x="42545" y="71578"/>
                      <a:pt x="76363" y="50526"/>
                      <a:pt x="109090" y="58947"/>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50" name="Shape 850"/>
              <p:cNvSpPr/>
              <p:nvPr/>
            </p:nvSpPr>
            <p:spPr>
              <a:xfrm>
                <a:off x="6221412" y="5588001"/>
                <a:ext cx="184200" cy="171300"/>
              </a:xfrm>
              <a:custGeom>
                <a:pathLst>
                  <a:path extrusionOk="0" h="120000" w="120000">
                    <a:moveTo>
                      <a:pt x="9795" y="0"/>
                    </a:moveTo>
                    <a:cubicBezTo>
                      <a:pt x="0" y="61333"/>
                      <a:pt x="0" y="61333"/>
                      <a:pt x="0" y="61333"/>
                    </a:cubicBezTo>
                    <a:cubicBezTo>
                      <a:pt x="29387" y="74666"/>
                      <a:pt x="56326" y="93333"/>
                      <a:pt x="80816" y="120000"/>
                    </a:cubicBezTo>
                    <a:cubicBezTo>
                      <a:pt x="119999" y="77333"/>
                      <a:pt x="119999" y="77333"/>
                      <a:pt x="119999" y="77333"/>
                    </a:cubicBezTo>
                    <a:cubicBezTo>
                      <a:pt x="88163" y="42666"/>
                      <a:pt x="51428" y="16000"/>
                      <a:pt x="9795" y="0"/>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51" name="Shape 851"/>
              <p:cNvSpPr/>
              <p:nvPr/>
            </p:nvSpPr>
            <p:spPr>
              <a:xfrm>
                <a:off x="6015037" y="5576887"/>
                <a:ext cx="192000" cy="455699"/>
              </a:xfrm>
              <a:custGeom>
                <a:pathLst>
                  <a:path extrusionOk="0" h="120000" w="120000">
                    <a:moveTo>
                      <a:pt x="110588" y="0"/>
                    </a:moveTo>
                    <a:cubicBezTo>
                      <a:pt x="108235" y="0"/>
                      <a:pt x="105882" y="1000"/>
                      <a:pt x="103529" y="2000"/>
                    </a:cubicBezTo>
                    <a:cubicBezTo>
                      <a:pt x="101176" y="3000"/>
                      <a:pt x="101176" y="3000"/>
                      <a:pt x="101176" y="3000"/>
                    </a:cubicBezTo>
                    <a:cubicBezTo>
                      <a:pt x="4705" y="96000"/>
                      <a:pt x="4705" y="96000"/>
                      <a:pt x="4705" y="96000"/>
                    </a:cubicBezTo>
                    <a:cubicBezTo>
                      <a:pt x="2352" y="99000"/>
                      <a:pt x="0" y="101000"/>
                      <a:pt x="0" y="104000"/>
                    </a:cubicBezTo>
                    <a:cubicBezTo>
                      <a:pt x="0" y="113000"/>
                      <a:pt x="16470" y="120000"/>
                      <a:pt x="37647" y="120000"/>
                    </a:cubicBezTo>
                    <a:cubicBezTo>
                      <a:pt x="56470" y="120000"/>
                      <a:pt x="70588" y="115000"/>
                      <a:pt x="75294" y="107000"/>
                    </a:cubicBezTo>
                    <a:cubicBezTo>
                      <a:pt x="75294" y="107000"/>
                      <a:pt x="75294" y="107000"/>
                      <a:pt x="75294" y="107000"/>
                    </a:cubicBezTo>
                    <a:cubicBezTo>
                      <a:pt x="120000" y="4000"/>
                      <a:pt x="120000" y="4000"/>
                      <a:pt x="120000" y="4000"/>
                    </a:cubicBezTo>
                    <a:cubicBezTo>
                      <a:pt x="120000" y="2000"/>
                      <a:pt x="115294" y="0"/>
                      <a:pt x="110588" y="0"/>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852" name="Shape 852"/>
          <p:cNvGrpSpPr/>
          <p:nvPr/>
        </p:nvGrpSpPr>
        <p:grpSpPr>
          <a:xfrm>
            <a:off x="17752975" y="5154700"/>
            <a:ext cx="4949399" cy="4949399"/>
            <a:chOff x="17752975" y="4341900"/>
            <a:chExt cx="4949399" cy="4949399"/>
          </a:xfrm>
        </p:grpSpPr>
        <p:grpSp>
          <p:nvGrpSpPr>
            <p:cNvPr id="853" name="Shape 853"/>
            <p:cNvGrpSpPr/>
            <p:nvPr/>
          </p:nvGrpSpPr>
          <p:grpSpPr>
            <a:xfrm>
              <a:off x="17752975" y="4341900"/>
              <a:ext cx="4949399" cy="4949399"/>
              <a:chOff x="17752975" y="4341900"/>
              <a:chExt cx="4949399" cy="4949399"/>
            </a:xfrm>
          </p:grpSpPr>
          <p:sp>
            <p:nvSpPr>
              <p:cNvPr id="854" name="Shape 854"/>
              <p:cNvSpPr/>
              <p:nvPr/>
            </p:nvSpPr>
            <p:spPr>
              <a:xfrm>
                <a:off x="17752975" y="4341900"/>
                <a:ext cx="4949399" cy="49493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55" name="Shape 855"/>
              <p:cNvSpPr/>
              <p:nvPr/>
            </p:nvSpPr>
            <p:spPr>
              <a:xfrm>
                <a:off x="17752975"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1-tap</a:t>
                </a:r>
              </a:p>
            </p:txBody>
          </p:sp>
          <p:sp>
            <p:nvSpPr>
              <p:cNvPr id="856" name="Shape 856"/>
              <p:cNvSpPr/>
              <p:nvPr/>
            </p:nvSpPr>
            <p:spPr>
              <a:xfrm>
                <a:off x="19209443" y="5035462"/>
                <a:ext cx="2036399" cy="2036399"/>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857" name="Shape 857"/>
            <p:cNvGrpSpPr/>
            <p:nvPr/>
          </p:nvGrpSpPr>
          <p:grpSpPr>
            <a:xfrm>
              <a:off x="19691761" y="5239324"/>
              <a:ext cx="1071690" cy="1526061"/>
              <a:chOff x="19829368" y="7727467"/>
              <a:chExt cx="796500" cy="1134196"/>
            </a:xfrm>
          </p:grpSpPr>
          <p:sp>
            <p:nvSpPr>
              <p:cNvPr id="858" name="Shape 858"/>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59" name="Shape 859"/>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0E9AAD"/>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860" name="Shape 860"/>
          <p:cNvSpPr txBox="1"/>
          <p:nvPr>
            <p:ph type="title"/>
          </p:nvPr>
        </p:nvSpPr>
        <p:spPr>
          <a:xfrm>
            <a:off x="831200" y="455520"/>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Checkout with PaymentRequest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idx="1" type="body"/>
          </p:nvPr>
        </p:nvSpPr>
        <p:spPr>
          <a:xfrm>
            <a:off x="831200" y="2870066"/>
            <a:ext cx="22721700" cy="9110399"/>
          </a:xfrm>
          <a:prstGeom prst="rect">
            <a:avLst/>
          </a:prstGeom>
          <a:noFill/>
          <a:ln>
            <a:noFill/>
          </a:ln>
        </p:spPr>
        <p:txBody>
          <a:bodyPr anchorCtr="0" anchor="ctr" bIns="243800" lIns="243800" rIns="243800" tIns="243800">
            <a:noAutofit/>
          </a:bodyPr>
          <a:lstStyle/>
          <a:p>
            <a:pPr indent="-228600" lvl="0" marL="457200" marR="0" rtl="0" algn="l">
              <a:lnSpc>
                <a:spcPct val="200000"/>
              </a:lnSpc>
              <a:spcBef>
                <a:spcPts val="0"/>
              </a:spcBef>
              <a:spcAft>
                <a:spcPts val="0"/>
              </a:spcAft>
              <a:buClr>
                <a:srgbClr val="424242"/>
              </a:buClr>
              <a:buSzPct val="100000"/>
              <a:buFont typeface="Roboto"/>
              <a:buAutoNum type="arabicPeriod"/>
            </a:pPr>
            <a:r>
              <a:rPr b="0" i="0" lang="en-US" sz="6400" u="none" cap="none" strike="noStrike">
                <a:solidFill>
                  <a:srgbClr val="424242"/>
                </a:solidFill>
                <a:latin typeface="Roboto"/>
                <a:ea typeface="Roboto"/>
                <a:cs typeface="Roboto"/>
                <a:sym typeface="Roboto"/>
              </a:rPr>
              <a:t>Paying for things on the Web: UI and UX</a:t>
            </a:r>
          </a:p>
          <a:p>
            <a:pPr indent="-228600" lvl="0" marL="457200" marR="0" rtl="0" algn="l">
              <a:lnSpc>
                <a:spcPct val="200000"/>
              </a:lnSpc>
              <a:spcBef>
                <a:spcPts val="0"/>
              </a:spcBef>
              <a:spcAft>
                <a:spcPts val="0"/>
              </a:spcAft>
              <a:buClr>
                <a:srgbClr val="424242"/>
              </a:buClr>
              <a:buSzPct val="100000"/>
              <a:buFont typeface="Roboto"/>
              <a:buAutoNum type="arabicPeriod"/>
            </a:pPr>
            <a:r>
              <a:rPr b="0" i="0" lang="en-US" sz="6400" u="none" cap="none" strike="noStrike">
                <a:solidFill>
                  <a:srgbClr val="424242"/>
                </a:solidFill>
                <a:latin typeface="Roboto"/>
                <a:ea typeface="Roboto"/>
                <a:cs typeface="Roboto"/>
                <a:sym typeface="Roboto"/>
              </a:rPr>
              <a:t>The PaymentRequest API</a:t>
            </a:r>
          </a:p>
          <a:p>
            <a:pPr indent="-228600" lvl="0" marL="457200" marR="0" rtl="0" algn="l">
              <a:lnSpc>
                <a:spcPct val="200000"/>
              </a:lnSpc>
              <a:spcBef>
                <a:spcPts val="0"/>
              </a:spcBef>
              <a:spcAft>
                <a:spcPts val="0"/>
              </a:spcAft>
              <a:buClr>
                <a:srgbClr val="424242"/>
              </a:buClr>
              <a:buSzPct val="100000"/>
              <a:buFont typeface="Roboto"/>
              <a:buAutoNum type="arabicPeriod"/>
            </a:pPr>
            <a:r>
              <a:rPr b="0" i="0" lang="en-US" sz="6400" u="none" cap="none" strike="noStrike">
                <a:solidFill>
                  <a:srgbClr val="424242"/>
                </a:solidFill>
                <a:latin typeface="Roboto"/>
                <a:ea typeface="Roboto"/>
                <a:cs typeface="Roboto"/>
                <a:sym typeface="Roboto"/>
              </a:rPr>
              <a:t>How payment requests work</a:t>
            </a:r>
          </a:p>
          <a:p>
            <a:pPr indent="-228600" lvl="0" marL="457200" marR="0" rtl="0" algn="l">
              <a:lnSpc>
                <a:spcPct val="200000"/>
              </a:lnSpc>
              <a:spcBef>
                <a:spcPts val="0"/>
              </a:spcBef>
              <a:spcAft>
                <a:spcPts val="0"/>
              </a:spcAft>
              <a:buClr>
                <a:srgbClr val="424242"/>
              </a:buClr>
              <a:buSzPct val="100000"/>
              <a:buFont typeface="Roboto"/>
              <a:buAutoNum type="arabicPeriod"/>
            </a:pPr>
            <a:r>
              <a:rPr b="0" i="0" lang="en-US" sz="6400" u="none" cap="none" strike="noStrike">
                <a:solidFill>
                  <a:srgbClr val="424242"/>
                </a:solidFill>
                <a:latin typeface="Roboto"/>
                <a:ea typeface="Roboto"/>
                <a:cs typeface="Roboto"/>
                <a:sym typeface="Roboto"/>
              </a:rPr>
              <a:t>Resources for getting started</a:t>
            </a:r>
          </a:p>
        </p:txBody>
      </p:sp>
      <p:sp>
        <p:nvSpPr>
          <p:cNvPr id="149" name="Shape 149"/>
          <p:cNvSpPr txBox="1"/>
          <p:nvPr>
            <p:ph type="title"/>
          </p:nvPr>
        </p:nvSpPr>
        <p:spPr>
          <a:xfrm>
            <a:off x="831200" y="455520"/>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What you will learn about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4" name="Shape 864"/>
        <p:cNvGrpSpPr/>
        <p:nvPr/>
      </p:nvGrpSpPr>
      <p:grpSpPr>
        <a:xfrm>
          <a:off x="0" y="0"/>
          <a:ext cx="0" cy="0"/>
          <a:chOff x="0" y="0"/>
          <a:chExt cx="0" cy="0"/>
        </a:xfrm>
      </p:grpSpPr>
      <p:sp>
        <p:nvSpPr>
          <p:cNvPr id="865" name="Shape 865"/>
          <p:cNvSpPr txBox="1"/>
          <p:nvPr>
            <p:ph type="title"/>
          </p:nvPr>
        </p:nvSpPr>
        <p:spPr>
          <a:xfrm>
            <a:off x="1307325" y="1200400"/>
            <a:ext cx="22150800" cy="10908900"/>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304FFE"/>
              </a:buClr>
              <a:buSzPct val="25000"/>
              <a:buFont typeface="Roboto"/>
              <a:buNone/>
            </a:pPr>
            <a:r>
              <a:rPr b="1" i="0" lang="en-US" sz="12800" u="none" cap="none" strike="noStrike">
                <a:solidFill>
                  <a:srgbClr val="304FFE"/>
                </a:solidFill>
                <a:latin typeface="Roboto"/>
                <a:ea typeface="Roboto"/>
                <a:cs typeface="Roboto"/>
                <a:sym typeface="Roboto"/>
              </a:rPr>
              <a:t>How payment request works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9" name="Shape 869"/>
        <p:cNvGrpSpPr/>
        <p:nvPr/>
      </p:nvGrpSpPr>
      <p:grpSpPr>
        <a:xfrm>
          <a:off x="0" y="0"/>
          <a:ext cx="0" cy="0"/>
          <a:chOff x="0" y="0"/>
          <a:chExt cx="0" cy="0"/>
        </a:xfrm>
      </p:grpSpPr>
      <p:grpSp>
        <p:nvGrpSpPr>
          <p:cNvPr id="870" name="Shape 870"/>
          <p:cNvGrpSpPr/>
          <p:nvPr/>
        </p:nvGrpSpPr>
        <p:grpSpPr>
          <a:xfrm>
            <a:off x="1672150" y="2725200"/>
            <a:ext cx="21724275" cy="10448825"/>
            <a:chOff x="1672150" y="3182400"/>
            <a:chExt cx="21724275" cy="10448825"/>
          </a:xfrm>
        </p:grpSpPr>
        <p:sp>
          <p:nvSpPr>
            <p:cNvPr id="871" name="Shape 871"/>
            <p:cNvSpPr/>
            <p:nvPr/>
          </p:nvSpPr>
          <p:spPr>
            <a:xfrm rot="5400000">
              <a:off x="7751893" y="5457724"/>
              <a:ext cx="1029599" cy="432899"/>
            </a:xfrm>
            <a:prstGeom prst="triangle">
              <a:avLst>
                <a:gd fmla="val 50000" name="adj"/>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72" name="Shape 872"/>
            <p:cNvSpPr/>
            <p:nvPr/>
          </p:nvSpPr>
          <p:spPr>
            <a:xfrm rot="5400000">
              <a:off x="15065679" y="5457724"/>
              <a:ext cx="1029599" cy="432899"/>
            </a:xfrm>
            <a:prstGeom prst="triangle">
              <a:avLst>
                <a:gd fmla="val 50000" name="adj"/>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873" name="Shape 873"/>
            <p:cNvGrpSpPr/>
            <p:nvPr/>
          </p:nvGrpSpPr>
          <p:grpSpPr>
            <a:xfrm>
              <a:off x="8996300" y="7918509"/>
              <a:ext cx="6393899" cy="4634215"/>
              <a:chOff x="8996300" y="7512109"/>
              <a:chExt cx="6393899" cy="4634215"/>
            </a:xfrm>
          </p:grpSpPr>
          <p:sp>
            <p:nvSpPr>
              <p:cNvPr id="874" name="Shape 874"/>
              <p:cNvSpPr/>
              <p:nvPr/>
            </p:nvSpPr>
            <p:spPr>
              <a:xfrm>
                <a:off x="12069650" y="8065089"/>
                <a:ext cx="1029900" cy="432899"/>
              </a:xfrm>
              <a:prstGeom prst="triangle">
                <a:avLst>
                  <a:gd fmla="val 50000" name="adj"/>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75" name="Shape 875"/>
              <p:cNvSpPr/>
              <p:nvPr/>
            </p:nvSpPr>
            <p:spPr>
              <a:xfrm rot="10800000">
                <a:off x="11286949" y="7512109"/>
                <a:ext cx="1029900" cy="432899"/>
              </a:xfrm>
              <a:prstGeom prst="triangle">
                <a:avLst>
                  <a:gd fmla="val 50000" name="adj"/>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876" name="Shape 876"/>
              <p:cNvGrpSpPr/>
              <p:nvPr/>
            </p:nvGrpSpPr>
            <p:grpSpPr>
              <a:xfrm>
                <a:off x="8996300" y="8479725"/>
                <a:ext cx="6393899" cy="3666600"/>
                <a:chOff x="8996300" y="8479725"/>
                <a:chExt cx="6393899" cy="3666600"/>
              </a:xfrm>
            </p:grpSpPr>
            <p:sp>
              <p:nvSpPr>
                <p:cNvPr id="877" name="Shape 877"/>
                <p:cNvSpPr/>
                <p:nvPr/>
              </p:nvSpPr>
              <p:spPr>
                <a:xfrm>
                  <a:off x="8996300" y="8479725"/>
                  <a:ext cx="6393899" cy="3666600"/>
                </a:xfrm>
                <a:prstGeom prst="rect">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78" name="Shape 878"/>
                <p:cNvSpPr/>
                <p:nvPr/>
              </p:nvSpPr>
              <p:spPr>
                <a:xfrm>
                  <a:off x="11250050" y="88376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79" name="Shape 879"/>
                <p:cNvSpPr/>
                <p:nvPr/>
              </p:nvSpPr>
              <p:spPr>
                <a:xfrm>
                  <a:off x="11678300" y="9265775"/>
                  <a:ext cx="1029900" cy="1029900"/>
                </a:xfrm>
                <a:prstGeom prst="roundRect">
                  <a:avLst>
                    <a:gd fmla="val 16667" name="adj"/>
                  </a:avLst>
                </a:prstGeom>
                <a:solidFill>
                  <a:srgbClr val="445863"/>
                </a:solidFill>
                <a:ln>
                  <a:noFill/>
                </a:ln>
              </p:spPr>
              <p:txBody>
                <a:bodyPr anchorCtr="0" anchor="t" bIns="91400" lIns="91400" rIns="91400"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80" name="Shape 880"/>
                <p:cNvSpPr/>
                <p:nvPr/>
              </p:nvSpPr>
              <p:spPr>
                <a:xfrm>
                  <a:off x="9073100" y="10958325"/>
                  <a:ext cx="6240300" cy="8732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5100" u="none" cap="none" strike="noStrike">
                      <a:solidFill>
                        <a:srgbClr val="FFFFFF"/>
                      </a:solidFill>
                      <a:latin typeface="Roboto"/>
                      <a:ea typeface="Roboto"/>
                      <a:cs typeface="Roboto"/>
                      <a:sym typeface="Roboto"/>
                    </a:rPr>
                    <a:t>Payment app</a:t>
                  </a:r>
                </a:p>
              </p:txBody>
            </p:sp>
            <p:sp>
              <p:nvSpPr>
                <p:cNvPr id="881" name="Shape 881"/>
                <p:cNvSpPr/>
                <p:nvPr/>
              </p:nvSpPr>
              <p:spPr>
                <a:xfrm>
                  <a:off x="11989025" y="9401200"/>
                  <a:ext cx="408299" cy="758999"/>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7F9F8"/>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882" name="Shape 882"/>
            <p:cNvGrpSpPr/>
            <p:nvPr/>
          </p:nvGrpSpPr>
          <p:grpSpPr>
            <a:xfrm>
              <a:off x="8996300" y="3398825"/>
              <a:ext cx="6393899" cy="4550999"/>
              <a:chOff x="8996300" y="2992425"/>
              <a:chExt cx="6393899" cy="4550999"/>
            </a:xfrm>
          </p:grpSpPr>
          <p:sp>
            <p:nvSpPr>
              <p:cNvPr id="883" name="Shape 883"/>
              <p:cNvSpPr/>
              <p:nvPr/>
            </p:nvSpPr>
            <p:spPr>
              <a:xfrm>
                <a:off x="8996300" y="2992425"/>
                <a:ext cx="6393899" cy="4550999"/>
              </a:xfrm>
              <a:prstGeom prst="rect">
                <a:avLst/>
              </a:prstGeom>
              <a:solidFill>
                <a:srgbClr val="5D6ABF"/>
              </a:solidFill>
              <a:ln>
                <a:noFill/>
              </a:ln>
            </p:spPr>
            <p:txBody>
              <a:bodyPr anchorCtr="0" anchor="ctr" bIns="91400" lIns="91400" rIns="91400"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84" name="Shape 884"/>
              <p:cNvSpPr/>
              <p:nvPr/>
            </p:nvSpPr>
            <p:spPr>
              <a:xfrm>
                <a:off x="1125005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85" name="Shape 885"/>
              <p:cNvSpPr/>
              <p:nvPr/>
            </p:nvSpPr>
            <p:spPr>
              <a:xfrm>
                <a:off x="9073100" y="5471025"/>
                <a:ext cx="6240300" cy="1542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Browser UI: </a:t>
                </a:r>
              </a:p>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collect payment</a:t>
                </a:r>
              </a:p>
            </p:txBody>
          </p:sp>
          <p:sp>
            <p:nvSpPr>
              <p:cNvPr id="886" name="Shape 886"/>
              <p:cNvSpPr/>
              <p:nvPr/>
            </p:nvSpPr>
            <p:spPr>
              <a:xfrm>
                <a:off x="11631200" y="3836825"/>
                <a:ext cx="1124100" cy="913199"/>
              </a:xfrm>
              <a:custGeom>
                <a:pathLst>
                  <a:path extrusionOk="0" h="120000" w="120000">
                    <a:moveTo>
                      <a:pt x="108000" y="0"/>
                    </a:moveTo>
                    <a:cubicBezTo>
                      <a:pt x="12000" y="0"/>
                      <a:pt x="12000" y="0"/>
                      <a:pt x="12000" y="0"/>
                    </a:cubicBezTo>
                    <a:cubicBezTo>
                      <a:pt x="5250" y="0"/>
                      <a:pt x="0" y="6562"/>
                      <a:pt x="0" y="15000"/>
                    </a:cubicBezTo>
                    <a:cubicBezTo>
                      <a:pt x="0" y="105000"/>
                      <a:pt x="0" y="105000"/>
                      <a:pt x="0" y="105000"/>
                    </a:cubicBezTo>
                    <a:cubicBezTo>
                      <a:pt x="0" y="113437"/>
                      <a:pt x="5250" y="120000"/>
                      <a:pt x="12000" y="120000"/>
                    </a:cubicBezTo>
                    <a:cubicBezTo>
                      <a:pt x="108000" y="120000"/>
                      <a:pt x="108000" y="120000"/>
                      <a:pt x="108000" y="120000"/>
                    </a:cubicBezTo>
                    <a:cubicBezTo>
                      <a:pt x="114750" y="120000"/>
                      <a:pt x="120000" y="113437"/>
                      <a:pt x="120000" y="105000"/>
                    </a:cubicBezTo>
                    <a:cubicBezTo>
                      <a:pt x="120000" y="15000"/>
                      <a:pt x="120000" y="15000"/>
                      <a:pt x="120000" y="15000"/>
                    </a:cubicBezTo>
                    <a:cubicBezTo>
                      <a:pt x="120000" y="6562"/>
                      <a:pt x="114750" y="0"/>
                      <a:pt x="108000" y="0"/>
                    </a:cubicBezTo>
                    <a:close/>
                    <a:moveTo>
                      <a:pt x="78000" y="105000"/>
                    </a:moveTo>
                    <a:cubicBezTo>
                      <a:pt x="12000" y="105000"/>
                      <a:pt x="12000" y="105000"/>
                      <a:pt x="12000" y="105000"/>
                    </a:cubicBezTo>
                    <a:cubicBezTo>
                      <a:pt x="12000" y="75000"/>
                      <a:pt x="12000" y="75000"/>
                      <a:pt x="12000" y="75000"/>
                    </a:cubicBezTo>
                    <a:cubicBezTo>
                      <a:pt x="78000" y="75000"/>
                      <a:pt x="78000" y="75000"/>
                      <a:pt x="78000" y="75000"/>
                    </a:cubicBezTo>
                    <a:lnTo>
                      <a:pt x="78000" y="105000"/>
                    </a:lnTo>
                    <a:close/>
                    <a:moveTo>
                      <a:pt x="78000" y="67500"/>
                    </a:moveTo>
                    <a:cubicBezTo>
                      <a:pt x="12000" y="67500"/>
                      <a:pt x="12000" y="67500"/>
                      <a:pt x="12000" y="67500"/>
                    </a:cubicBezTo>
                    <a:cubicBezTo>
                      <a:pt x="12000" y="37500"/>
                      <a:pt x="12000" y="37500"/>
                      <a:pt x="12000" y="37500"/>
                    </a:cubicBezTo>
                    <a:cubicBezTo>
                      <a:pt x="78000" y="37500"/>
                      <a:pt x="78000" y="37500"/>
                      <a:pt x="78000" y="37500"/>
                    </a:cubicBezTo>
                    <a:lnTo>
                      <a:pt x="78000" y="67500"/>
                    </a:lnTo>
                    <a:close/>
                    <a:moveTo>
                      <a:pt x="108000" y="105000"/>
                    </a:moveTo>
                    <a:cubicBezTo>
                      <a:pt x="84000" y="105000"/>
                      <a:pt x="84000" y="105000"/>
                      <a:pt x="84000" y="105000"/>
                    </a:cubicBezTo>
                    <a:cubicBezTo>
                      <a:pt x="84000" y="37500"/>
                      <a:pt x="84000" y="37500"/>
                      <a:pt x="84000" y="37500"/>
                    </a:cubicBezTo>
                    <a:cubicBezTo>
                      <a:pt x="108000" y="37500"/>
                      <a:pt x="108000" y="37500"/>
                      <a:pt x="108000" y="37500"/>
                    </a:cubicBezTo>
                    <a:lnTo>
                      <a:pt x="108000" y="105000"/>
                    </a:lnTo>
                    <a:close/>
                  </a:path>
                </a:pathLst>
              </a:custGeom>
              <a:solidFill>
                <a:srgbClr val="5D6ABF"/>
              </a:solidFill>
              <a:ln>
                <a:noFill/>
              </a:ln>
            </p:spPr>
            <p:txBody>
              <a:bodyPr anchorCtr="0" anchor="ctr" bIns="45725" lIns="91400" rIns="91400" tIns="45725">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87" name="Shape 887"/>
            <p:cNvGrpSpPr/>
            <p:nvPr/>
          </p:nvGrpSpPr>
          <p:grpSpPr>
            <a:xfrm>
              <a:off x="1672150" y="3398825"/>
              <a:ext cx="6393899" cy="4550999"/>
              <a:chOff x="1672150" y="2992425"/>
              <a:chExt cx="6393899" cy="4550999"/>
            </a:xfrm>
          </p:grpSpPr>
          <p:sp>
            <p:nvSpPr>
              <p:cNvPr id="888" name="Shape 888"/>
              <p:cNvSpPr/>
              <p:nvPr/>
            </p:nvSpPr>
            <p:spPr>
              <a:xfrm>
                <a:off x="1672150" y="2992425"/>
                <a:ext cx="6393899" cy="4550999"/>
              </a:xfrm>
              <a:prstGeom prst="rect">
                <a:avLst/>
              </a:prstGeom>
              <a:solidFill>
                <a:srgbClr val="0E9AAD"/>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89" name="Shape 889"/>
              <p:cNvSpPr/>
              <p:nvPr/>
            </p:nvSpPr>
            <p:spPr>
              <a:xfrm>
                <a:off x="392590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90" name="Shape 890"/>
              <p:cNvSpPr/>
              <p:nvPr/>
            </p:nvSpPr>
            <p:spPr>
              <a:xfrm>
                <a:off x="1748950" y="5471023"/>
                <a:ext cx="6240300" cy="1209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Site calls PaymentRequest</a:t>
                </a:r>
              </a:p>
            </p:txBody>
          </p:sp>
          <p:sp>
            <p:nvSpPr>
              <p:cNvPr id="891" name="Shape 891"/>
              <p:cNvSpPr/>
              <p:nvPr/>
            </p:nvSpPr>
            <p:spPr>
              <a:xfrm>
                <a:off x="4271889" y="3688475"/>
                <a:ext cx="1194299" cy="1209899"/>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0E9AAD"/>
              </a:solidFill>
              <a:ln>
                <a:noFill/>
              </a:ln>
            </p:spPr>
            <p:txBody>
              <a:bodyPr anchorCtr="0" anchor="ctr" bIns="45725" lIns="91400" rIns="91400" tIns="45725">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grpSp>
        <p:grpSp>
          <p:nvGrpSpPr>
            <p:cNvPr id="892" name="Shape 892"/>
            <p:cNvGrpSpPr/>
            <p:nvPr/>
          </p:nvGrpSpPr>
          <p:grpSpPr>
            <a:xfrm>
              <a:off x="16320450" y="3398825"/>
              <a:ext cx="6393899" cy="4550999"/>
              <a:chOff x="16320450" y="2992425"/>
              <a:chExt cx="6393899" cy="4550999"/>
            </a:xfrm>
          </p:grpSpPr>
          <p:sp>
            <p:nvSpPr>
              <p:cNvPr id="893" name="Shape 893"/>
              <p:cNvSpPr/>
              <p:nvPr/>
            </p:nvSpPr>
            <p:spPr>
              <a:xfrm>
                <a:off x="16320450" y="2992425"/>
                <a:ext cx="6393899" cy="4550999"/>
              </a:xfrm>
              <a:prstGeom prst="rect">
                <a:avLst/>
              </a:prstGeom>
              <a:solidFill>
                <a:srgbClr val="FF5151"/>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94" name="Shape 894"/>
              <p:cNvSpPr/>
              <p:nvPr/>
            </p:nvSpPr>
            <p:spPr>
              <a:xfrm>
                <a:off x="18574200" y="3350375"/>
                <a:ext cx="1886399" cy="18861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95" name="Shape 895"/>
              <p:cNvSpPr/>
              <p:nvPr/>
            </p:nvSpPr>
            <p:spPr>
              <a:xfrm>
                <a:off x="16397250" y="5471023"/>
                <a:ext cx="6240300" cy="1209899"/>
              </a:xfrm>
              <a:prstGeom prst="rect">
                <a:avLst/>
              </a:prstGeom>
              <a:noFill/>
              <a:ln>
                <a:noFill/>
              </a:ln>
            </p:spPr>
            <p:txBody>
              <a:bodyPr anchorCtr="0" anchor="t" bIns="91400" lIns="91400" rIns="91400" tIns="91400">
                <a:noAutofit/>
              </a:bodyPr>
              <a:lstStyle/>
              <a:p>
                <a:pPr indent="0" lvl="0" marL="0" marR="0" rtl="0" algn="ctr">
                  <a:lnSpc>
                    <a:spcPct val="100000"/>
                  </a:lnSpc>
                  <a:spcBef>
                    <a:spcPts val="0"/>
                  </a:spcBef>
                  <a:spcAft>
                    <a:spcPts val="0"/>
                  </a:spcAft>
                  <a:buClr>
                    <a:srgbClr val="000000"/>
                  </a:buClr>
                  <a:buSzPct val="25000"/>
                  <a:buFont typeface="Arial"/>
                  <a:buNone/>
                </a:pPr>
                <a:r>
                  <a:rPr b="0" i="0" lang="en-US" sz="5100" u="none" cap="none" strike="noStrike">
                    <a:solidFill>
                      <a:srgbClr val="FFFFFF"/>
                    </a:solidFill>
                    <a:latin typeface="Roboto"/>
                    <a:ea typeface="Roboto"/>
                    <a:cs typeface="Roboto"/>
                    <a:sym typeface="Roboto"/>
                  </a:rPr>
                  <a:t>Browser passes response to site</a:t>
                </a:r>
              </a:p>
            </p:txBody>
          </p:sp>
          <p:grpSp>
            <p:nvGrpSpPr>
              <p:cNvPr id="896" name="Shape 896"/>
              <p:cNvGrpSpPr/>
              <p:nvPr/>
            </p:nvGrpSpPr>
            <p:grpSpPr>
              <a:xfrm>
                <a:off x="19052638" y="3821029"/>
                <a:ext cx="929523" cy="944788"/>
                <a:chOff x="1271587" y="6324600"/>
                <a:chExt cx="599962" cy="609737"/>
              </a:xfrm>
            </p:grpSpPr>
            <p:sp>
              <p:nvSpPr>
                <p:cNvPr id="897" name="Shape 897"/>
                <p:cNvSpPr/>
                <p:nvPr/>
              </p:nvSpPr>
              <p:spPr>
                <a:xfrm>
                  <a:off x="1271587" y="6324600"/>
                  <a:ext cx="449400" cy="457200"/>
                </a:xfrm>
                <a:custGeom>
                  <a:pathLst>
                    <a:path extrusionOk="0" h="120000" w="120000">
                      <a:moveTo>
                        <a:pt x="120000" y="80000"/>
                      </a:moveTo>
                      <a:cubicBezTo>
                        <a:pt x="120000" y="8000"/>
                        <a:pt x="120000" y="8000"/>
                        <a:pt x="120000" y="8000"/>
                      </a:cubicBezTo>
                      <a:cubicBezTo>
                        <a:pt x="120000" y="4000"/>
                        <a:pt x="116000" y="0"/>
                        <a:pt x="112000" y="0"/>
                      </a:cubicBezTo>
                      <a:cubicBezTo>
                        <a:pt x="8000" y="0"/>
                        <a:pt x="8000" y="0"/>
                        <a:pt x="8000" y="0"/>
                      </a:cubicBezTo>
                      <a:cubicBezTo>
                        <a:pt x="4000" y="0"/>
                        <a:pt x="0" y="4000"/>
                        <a:pt x="0" y="8000"/>
                      </a:cubicBezTo>
                      <a:cubicBezTo>
                        <a:pt x="0" y="120000"/>
                        <a:pt x="0" y="120000"/>
                        <a:pt x="0" y="120000"/>
                      </a:cubicBezTo>
                      <a:cubicBezTo>
                        <a:pt x="32000" y="88000"/>
                        <a:pt x="32000" y="88000"/>
                        <a:pt x="32000" y="88000"/>
                      </a:cubicBezTo>
                      <a:cubicBezTo>
                        <a:pt x="112000" y="88000"/>
                        <a:pt x="112000" y="88000"/>
                        <a:pt x="112000" y="88000"/>
                      </a:cubicBezTo>
                      <a:cubicBezTo>
                        <a:pt x="116000" y="88000"/>
                        <a:pt x="120000" y="84000"/>
                        <a:pt x="120000" y="80000"/>
                      </a:cubicBezTo>
                      <a:close/>
                    </a:path>
                  </a:pathLst>
                </a:custGeom>
                <a:solidFill>
                  <a:srgbClr val="FF5151"/>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98" name="Shape 898"/>
                <p:cNvSpPr/>
                <p:nvPr/>
              </p:nvSpPr>
              <p:spPr>
                <a:xfrm>
                  <a:off x="1390650" y="6446837"/>
                  <a:ext cx="480900" cy="487499"/>
                </a:xfrm>
                <a:custGeom>
                  <a:pathLst>
                    <a:path extrusionOk="0" h="120000" w="120000">
                      <a:moveTo>
                        <a:pt x="112500" y="0"/>
                      </a:moveTo>
                      <a:cubicBezTo>
                        <a:pt x="97500" y="0"/>
                        <a:pt x="97500" y="0"/>
                        <a:pt x="97500" y="0"/>
                      </a:cubicBezTo>
                      <a:cubicBezTo>
                        <a:pt x="97500" y="67500"/>
                        <a:pt x="97500" y="67500"/>
                        <a:pt x="97500" y="67500"/>
                      </a:cubicBezTo>
                      <a:cubicBezTo>
                        <a:pt x="0" y="67500"/>
                        <a:pt x="0" y="67500"/>
                        <a:pt x="0" y="67500"/>
                      </a:cubicBezTo>
                      <a:cubicBezTo>
                        <a:pt x="0" y="82500"/>
                        <a:pt x="0" y="82500"/>
                        <a:pt x="0" y="82500"/>
                      </a:cubicBezTo>
                      <a:cubicBezTo>
                        <a:pt x="0" y="86250"/>
                        <a:pt x="3750" y="90000"/>
                        <a:pt x="7500" y="90000"/>
                      </a:cubicBezTo>
                      <a:cubicBezTo>
                        <a:pt x="90000" y="90000"/>
                        <a:pt x="90000" y="90000"/>
                        <a:pt x="90000" y="90000"/>
                      </a:cubicBezTo>
                      <a:cubicBezTo>
                        <a:pt x="120000" y="120000"/>
                        <a:pt x="120000" y="120000"/>
                        <a:pt x="120000" y="120000"/>
                      </a:cubicBezTo>
                      <a:cubicBezTo>
                        <a:pt x="120000" y="7500"/>
                        <a:pt x="120000" y="7500"/>
                        <a:pt x="120000" y="7500"/>
                      </a:cubicBezTo>
                      <a:cubicBezTo>
                        <a:pt x="120000" y="3750"/>
                        <a:pt x="116250" y="0"/>
                        <a:pt x="112500" y="0"/>
                      </a:cubicBezTo>
                      <a:close/>
                    </a:path>
                  </a:pathLst>
                </a:custGeom>
                <a:solidFill>
                  <a:srgbClr val="FF5151"/>
                </a:solidFill>
                <a:ln>
                  <a:noFill/>
                </a:ln>
              </p:spPr>
              <p:txBody>
                <a:bodyPr anchorCtr="0" anchor="ctr"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899" name="Shape 899"/>
            <p:cNvSpPr/>
            <p:nvPr/>
          </p:nvSpPr>
          <p:spPr>
            <a:xfrm>
              <a:off x="16137925" y="3182400"/>
              <a:ext cx="7258500" cy="5216100"/>
            </a:xfrm>
            <a:prstGeom prst="rect">
              <a:avLst/>
            </a:prstGeom>
            <a:solidFill>
              <a:srgbClr val="FFFFFF">
                <a:alpha val="34509"/>
              </a:srgbClr>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00" name="Shape 900"/>
            <p:cNvSpPr/>
            <p:nvPr/>
          </p:nvSpPr>
          <p:spPr>
            <a:xfrm>
              <a:off x="8996300" y="8415125"/>
              <a:ext cx="7258500" cy="5216100"/>
            </a:xfrm>
            <a:prstGeom prst="rect">
              <a:avLst/>
            </a:prstGeom>
            <a:solidFill>
              <a:srgbClr val="FFFFFF">
                <a:alpha val="34509"/>
              </a:srgbClr>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901" name="Shape 901"/>
          <p:cNvSpPr txBox="1"/>
          <p:nvPr>
            <p:ph type="title"/>
          </p:nvPr>
        </p:nvSpPr>
        <p:spPr>
          <a:xfrm>
            <a:off x="831200" y="455520"/>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How PaymentRequest() works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5" name="Shape 905"/>
        <p:cNvGrpSpPr/>
        <p:nvPr/>
      </p:nvGrpSpPr>
      <p:grpSpPr>
        <a:xfrm>
          <a:off x="0" y="0"/>
          <a:ext cx="0" cy="0"/>
          <a:chOff x="0" y="0"/>
          <a:chExt cx="0" cy="0"/>
        </a:xfrm>
      </p:grpSpPr>
      <p:sp>
        <p:nvSpPr>
          <p:cNvPr id="906" name="Shape 906"/>
          <p:cNvSpPr txBox="1"/>
          <p:nvPr>
            <p:ph type="title"/>
          </p:nvPr>
        </p:nvSpPr>
        <p:spPr>
          <a:xfrm>
            <a:off x="831200" y="303119"/>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304FFE"/>
              </a:buClr>
              <a:buSzPct val="25000"/>
              <a:buFont typeface="Roboto"/>
              <a:buNone/>
            </a:pPr>
            <a:r>
              <a:rPr b="1" i="0" lang="en-US" sz="9600" u="none" cap="none" strike="noStrike">
                <a:solidFill>
                  <a:srgbClr val="304FFE"/>
                </a:solidFill>
                <a:latin typeface="Roboto"/>
                <a:ea typeface="Roboto"/>
                <a:cs typeface="Roboto"/>
                <a:sym typeface="Roboto"/>
              </a:rPr>
              <a:t>PaymentRequest samples</a:t>
            </a:r>
          </a:p>
        </p:txBody>
      </p:sp>
      <p:sp>
        <p:nvSpPr>
          <p:cNvPr id="907" name="Shape 907"/>
          <p:cNvSpPr txBox="1"/>
          <p:nvPr>
            <p:ph idx="1" type="body"/>
          </p:nvPr>
        </p:nvSpPr>
        <p:spPr>
          <a:xfrm>
            <a:off x="831200" y="7024375"/>
            <a:ext cx="10666500" cy="4901100"/>
          </a:xfrm>
          <a:prstGeom prst="rect">
            <a:avLst/>
          </a:prstGeom>
          <a:noFill/>
          <a:ln>
            <a:noFill/>
          </a:ln>
        </p:spPr>
        <p:txBody>
          <a:bodyPr anchorCtr="0" anchor="t" bIns="243800" lIns="243800" rIns="243800" tIns="243800">
            <a:noAutofit/>
          </a:bodyPr>
          <a:lstStyle/>
          <a:p>
            <a:pPr indent="-457200" lvl="0" marL="457200" marR="0" rtl="0" algn="l">
              <a:lnSpc>
                <a:spcPct val="150000"/>
              </a:lnSpc>
              <a:spcBef>
                <a:spcPts val="0"/>
              </a:spcBef>
              <a:spcAft>
                <a:spcPts val="0"/>
              </a:spcAft>
              <a:buClr>
                <a:srgbClr val="424242"/>
              </a:buClr>
              <a:buSzPct val="100000"/>
              <a:buFont typeface="Roboto"/>
              <a:buChar char="●"/>
            </a:pPr>
            <a:r>
              <a:rPr b="0" i="0" lang="en-US" sz="5000" u="sng" cap="none" strike="noStrike">
                <a:solidFill>
                  <a:schemeClr val="hlink"/>
                </a:solidFill>
                <a:latin typeface="Roboto"/>
                <a:ea typeface="Roboto"/>
                <a:cs typeface="Roboto"/>
                <a:sym typeface="Roboto"/>
                <a:hlinkClick r:id="rId3"/>
              </a:rPr>
              <a:t>Credit cards</a:t>
            </a:r>
          </a:p>
          <a:p>
            <a:pPr indent="-457200" lvl="0" marL="457200" marR="0" rtl="0" algn="l">
              <a:lnSpc>
                <a:spcPct val="150000"/>
              </a:lnSpc>
              <a:spcBef>
                <a:spcPts val="1000"/>
              </a:spcBef>
              <a:spcAft>
                <a:spcPts val="0"/>
              </a:spcAft>
              <a:buClr>
                <a:srgbClr val="000000"/>
              </a:buClr>
              <a:buSzPct val="100000"/>
              <a:buFont typeface="Roboto"/>
              <a:buChar char="●"/>
            </a:pPr>
            <a:r>
              <a:rPr b="0" i="0" lang="en-US" sz="5000" u="sng" cap="none" strike="noStrike">
                <a:solidFill>
                  <a:schemeClr val="hlink"/>
                </a:solidFill>
                <a:latin typeface="Roboto"/>
                <a:ea typeface="Roboto"/>
                <a:cs typeface="Roboto"/>
                <a:sym typeface="Roboto"/>
                <a:hlinkClick r:id="rId4"/>
              </a:rPr>
              <a:t>Android Pay</a:t>
            </a:r>
          </a:p>
          <a:p>
            <a:pPr indent="-457200" lvl="0" marL="457200" marR="0" rtl="0" algn="l">
              <a:lnSpc>
                <a:spcPct val="150000"/>
              </a:lnSpc>
              <a:spcBef>
                <a:spcPts val="1000"/>
              </a:spcBef>
              <a:spcAft>
                <a:spcPts val="0"/>
              </a:spcAft>
              <a:buClr>
                <a:srgbClr val="000000"/>
              </a:buClr>
              <a:buSzPct val="100000"/>
              <a:buFont typeface="Roboto"/>
              <a:buChar char="●"/>
            </a:pPr>
            <a:r>
              <a:rPr b="0" i="0" lang="en-US" sz="5000" u="sng" cap="none" strike="noStrike">
                <a:solidFill>
                  <a:schemeClr val="hlink"/>
                </a:solidFill>
                <a:latin typeface="Roboto"/>
                <a:ea typeface="Roboto"/>
                <a:cs typeface="Roboto"/>
                <a:sym typeface="Roboto"/>
                <a:hlinkClick r:id="rId5"/>
              </a:rPr>
              <a:t>Free shipping</a:t>
            </a:r>
          </a:p>
          <a:p>
            <a:pPr indent="0" lvl="0" marL="0" marR="0" rtl="0" algn="l">
              <a:lnSpc>
                <a:spcPct val="150000"/>
              </a:lnSpc>
              <a:spcBef>
                <a:spcPts val="1000"/>
              </a:spcBef>
              <a:spcAft>
                <a:spcPts val="0"/>
              </a:spcAft>
              <a:buClr>
                <a:srgbClr val="424242"/>
              </a:buClr>
              <a:buSzPct val="25000"/>
              <a:buFont typeface="Roboto"/>
              <a:buNone/>
            </a:pPr>
            <a:r>
              <a:t/>
            </a:r>
            <a:endParaRPr b="0" i="0" sz="3600" u="none" cap="none" strike="noStrike">
              <a:solidFill>
                <a:srgbClr val="304FFE"/>
              </a:solidFill>
              <a:latin typeface="Roboto"/>
              <a:ea typeface="Roboto"/>
              <a:cs typeface="Roboto"/>
              <a:sym typeface="Roboto"/>
            </a:endParaRPr>
          </a:p>
        </p:txBody>
      </p:sp>
      <p:sp>
        <p:nvSpPr>
          <p:cNvPr id="908" name="Shape 908"/>
          <p:cNvSpPr txBox="1"/>
          <p:nvPr>
            <p:ph idx="2" type="body"/>
          </p:nvPr>
        </p:nvSpPr>
        <p:spPr>
          <a:xfrm>
            <a:off x="12886400" y="7024375"/>
            <a:ext cx="10666500" cy="4901100"/>
          </a:xfrm>
          <a:prstGeom prst="rect">
            <a:avLst/>
          </a:prstGeom>
          <a:noFill/>
          <a:ln>
            <a:noFill/>
          </a:ln>
        </p:spPr>
        <p:txBody>
          <a:bodyPr anchorCtr="0" anchor="t" bIns="243800" lIns="243800" rIns="243800" tIns="243800">
            <a:noAutofit/>
          </a:bodyPr>
          <a:lstStyle/>
          <a:p>
            <a:pPr indent="-457200" lvl="0" marL="457200" marR="0" rtl="0" algn="l">
              <a:lnSpc>
                <a:spcPct val="150000"/>
              </a:lnSpc>
              <a:spcBef>
                <a:spcPts val="0"/>
              </a:spcBef>
              <a:spcAft>
                <a:spcPts val="0"/>
              </a:spcAft>
              <a:buClr>
                <a:schemeClr val="dk1"/>
              </a:buClr>
              <a:buSzPct val="100000"/>
              <a:buFont typeface="Roboto"/>
              <a:buChar char="●"/>
            </a:pPr>
            <a:r>
              <a:rPr b="0" i="0" lang="en-US" sz="5000" u="sng" cap="none" strike="noStrike">
                <a:solidFill>
                  <a:schemeClr val="hlink"/>
                </a:solidFill>
                <a:latin typeface="Roboto"/>
                <a:ea typeface="Roboto"/>
                <a:cs typeface="Roboto"/>
                <a:sym typeface="Roboto"/>
                <a:hlinkClick r:id="rId6"/>
              </a:rPr>
              <a:t>Shipping options</a:t>
            </a:r>
          </a:p>
          <a:p>
            <a:pPr indent="-457200" lvl="0" marL="457200" marR="0" rtl="0" algn="l">
              <a:lnSpc>
                <a:spcPct val="150000"/>
              </a:lnSpc>
              <a:spcBef>
                <a:spcPts val="1000"/>
              </a:spcBef>
              <a:spcAft>
                <a:spcPts val="0"/>
              </a:spcAft>
              <a:buClr>
                <a:schemeClr val="dk1"/>
              </a:buClr>
              <a:buSzPct val="100000"/>
              <a:buFont typeface="Roboto"/>
              <a:buChar char="●"/>
            </a:pPr>
            <a:r>
              <a:rPr b="0" i="0" lang="en-US" sz="5000" u="sng" cap="none" strike="noStrike">
                <a:solidFill>
                  <a:schemeClr val="hlink"/>
                </a:solidFill>
                <a:latin typeface="Roboto"/>
                <a:ea typeface="Roboto"/>
                <a:cs typeface="Roboto"/>
                <a:sym typeface="Roboto"/>
                <a:hlinkClick r:id="rId7"/>
              </a:rPr>
              <a:t>Dynamic shipping</a:t>
            </a:r>
          </a:p>
          <a:p>
            <a:pPr indent="-457200" lvl="0" marL="457200" marR="0" rtl="0" algn="l">
              <a:lnSpc>
                <a:spcPct val="150000"/>
              </a:lnSpc>
              <a:spcBef>
                <a:spcPts val="1000"/>
              </a:spcBef>
              <a:spcAft>
                <a:spcPts val="0"/>
              </a:spcAft>
              <a:buClr>
                <a:schemeClr val="dk1"/>
              </a:buClr>
              <a:buSzPct val="100000"/>
              <a:buFont typeface="Roboto"/>
              <a:buChar char="●"/>
            </a:pPr>
            <a:r>
              <a:rPr b="0" i="0" lang="en-US" sz="5000" u="sng" cap="none" strike="noStrike">
                <a:solidFill>
                  <a:schemeClr val="hlink"/>
                </a:solidFill>
                <a:latin typeface="Roboto"/>
                <a:ea typeface="Roboto"/>
                <a:cs typeface="Roboto"/>
                <a:sym typeface="Roboto"/>
                <a:hlinkClick r:id="rId8"/>
              </a:rPr>
              <a:t>Contact info</a:t>
            </a:r>
          </a:p>
          <a:p>
            <a:pPr indent="-457200" lvl="0" marL="457200" marR="0" rtl="0" algn="l">
              <a:lnSpc>
                <a:spcPct val="150000"/>
              </a:lnSpc>
              <a:spcBef>
                <a:spcPts val="1000"/>
              </a:spcBef>
              <a:spcAft>
                <a:spcPts val="0"/>
              </a:spcAft>
              <a:buClr>
                <a:schemeClr val="dk1"/>
              </a:buClr>
              <a:buSzPct val="100000"/>
              <a:buFont typeface="Roboto"/>
              <a:buChar char="●"/>
            </a:pPr>
            <a:r>
              <a:rPr b="0" i="0" lang="en-US" sz="5000" u="sng" cap="none" strike="noStrike">
                <a:solidFill>
                  <a:schemeClr val="hlink"/>
                </a:solidFill>
                <a:latin typeface="Roboto"/>
                <a:ea typeface="Roboto"/>
                <a:cs typeface="Roboto"/>
                <a:sym typeface="Roboto"/>
                <a:hlinkClick r:id="rId9"/>
              </a:rPr>
              <a:t>Server side</a:t>
            </a:r>
          </a:p>
        </p:txBody>
      </p:sp>
      <p:sp>
        <p:nvSpPr>
          <p:cNvPr id="909" name="Shape 909"/>
          <p:cNvSpPr txBox="1"/>
          <p:nvPr>
            <p:ph type="title"/>
          </p:nvPr>
        </p:nvSpPr>
        <p:spPr>
          <a:xfrm>
            <a:off x="831200" y="361130"/>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chemeClr val="dk1"/>
              </a:buClr>
              <a:buSzPct val="25000"/>
              <a:buFont typeface="Arial"/>
              <a:buNone/>
            </a:pPr>
            <a:r>
              <a:rPr b="1" i="0" lang="en-US" sz="9600" u="none" cap="none" strike="noStrike">
                <a:solidFill>
                  <a:srgbClr val="FAFAFA"/>
                </a:solidFill>
                <a:latin typeface="Roboto"/>
                <a:ea typeface="Roboto"/>
                <a:cs typeface="Roboto"/>
                <a:sym typeface="Roboto"/>
              </a:rPr>
              <a:t>PaymentRequest samples</a:t>
            </a:r>
          </a:p>
          <a:p>
            <a:pPr indent="0" lvl="0" marL="0" marR="0" rtl="0" algn="l">
              <a:lnSpc>
                <a:spcPct val="100000"/>
              </a:lnSpc>
              <a:spcBef>
                <a:spcPts val="0"/>
              </a:spcBef>
              <a:spcAft>
                <a:spcPts val="0"/>
              </a:spcAft>
              <a:buClr>
                <a:srgbClr val="FAFAFA"/>
              </a:buClr>
              <a:buSzPct val="25000"/>
              <a:buFont typeface="Roboto"/>
              <a:buNone/>
            </a:pPr>
            <a:r>
              <a:t/>
            </a:r>
            <a:endParaRPr b="1" i="0" sz="9600" u="none" cap="none" strike="noStrike">
              <a:solidFill>
                <a:srgbClr val="FAFAFA"/>
              </a:solidFill>
              <a:latin typeface="Roboto"/>
              <a:ea typeface="Roboto"/>
              <a:cs typeface="Roboto"/>
              <a:sym typeface="Roboto"/>
            </a:endParaRPr>
          </a:p>
        </p:txBody>
      </p:sp>
      <p:sp>
        <p:nvSpPr>
          <p:cNvPr id="910" name="Shape 910"/>
          <p:cNvSpPr txBox="1"/>
          <p:nvPr/>
        </p:nvSpPr>
        <p:spPr>
          <a:xfrm>
            <a:off x="831200" y="3030475"/>
            <a:ext cx="22598699" cy="39939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Clr>
                <a:schemeClr val="dk1"/>
              </a:buClr>
              <a:buSzPct val="25000"/>
              <a:buFont typeface="Arial"/>
              <a:buNone/>
            </a:pPr>
            <a:r>
              <a:rPr b="0" i="0" lang="en-US" sz="5000" u="sng" cap="none" strike="noStrike">
                <a:solidFill>
                  <a:schemeClr val="hlink"/>
                </a:solidFill>
                <a:latin typeface="Roboto"/>
                <a:ea typeface="Roboto"/>
                <a:cs typeface="Roboto"/>
                <a:sym typeface="Roboto"/>
                <a:hlinkClick r:id="rId10"/>
              </a:rPr>
              <a:t>PaymentRequest</a:t>
            </a:r>
            <a:r>
              <a:rPr b="0" i="0" lang="en-US" sz="5000" u="none" cap="none" strike="noStrike">
                <a:solidFill>
                  <a:srgbClr val="424242"/>
                </a:solidFill>
                <a:latin typeface="Roboto"/>
                <a:ea typeface="Roboto"/>
                <a:cs typeface="Roboto"/>
                <a:sym typeface="Roboto"/>
              </a:rPr>
              <a:t> lets you accept payment from different payment methods, and allows other options for shipping and delivery/contact information. See the code samples at </a:t>
            </a:r>
            <a:r>
              <a:rPr b="0" i="0" lang="en-US" sz="5000" u="sng" cap="none" strike="noStrike">
                <a:solidFill>
                  <a:schemeClr val="hlink"/>
                </a:solidFill>
                <a:latin typeface="Consolas"/>
                <a:ea typeface="Consolas"/>
                <a:cs typeface="Consolas"/>
                <a:sym typeface="Consolas"/>
                <a:hlinkClick r:id="rId11"/>
              </a:rPr>
              <a:t>googlechrome.github.io</a:t>
            </a:r>
            <a:r>
              <a:rPr b="0" i="0" lang="en-US" sz="5000" u="none" cap="none" strike="noStrike">
                <a:solidFill>
                  <a:srgbClr val="424242"/>
                </a:solidFill>
                <a:latin typeface="Roboto"/>
                <a:ea typeface="Roboto"/>
                <a:cs typeface="Roboto"/>
                <a:sym typeface="Roboto"/>
              </a:rPr>
              <a: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4" name="Shape 914"/>
        <p:cNvGrpSpPr/>
        <p:nvPr/>
      </p:nvGrpSpPr>
      <p:grpSpPr>
        <a:xfrm>
          <a:off x="0" y="0"/>
          <a:ext cx="0" cy="0"/>
          <a:chOff x="0" y="0"/>
          <a:chExt cx="0" cy="0"/>
        </a:xfrm>
      </p:grpSpPr>
      <p:sp>
        <p:nvSpPr>
          <p:cNvPr id="915" name="Shape 915"/>
          <p:cNvSpPr/>
          <p:nvPr/>
        </p:nvSpPr>
        <p:spPr>
          <a:xfrm>
            <a:off x="831200" y="3198825"/>
            <a:ext cx="22721700" cy="84179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Roboto"/>
              <a:buNone/>
            </a:pPr>
            <a:br>
              <a:rPr b="0" i="0" lang="en-US" sz="2400" u="none" cap="none" strike="noStrike">
                <a:solidFill>
                  <a:srgbClr val="000000"/>
                </a:solidFill>
                <a:latin typeface="Roboto"/>
                <a:ea typeface="Roboto"/>
                <a:cs typeface="Roboto"/>
                <a:sym typeface="Roboto"/>
              </a:rPr>
            </a:br>
            <a:r>
              <a:rPr b="0" i="0" lang="en-US" sz="6000" u="none" cap="none" strike="noStrike">
                <a:solidFill>
                  <a:srgbClr val="000000"/>
                </a:solidFill>
                <a:latin typeface="Roboto"/>
                <a:ea typeface="Roboto"/>
                <a:cs typeface="Roboto"/>
                <a:sym typeface="Roboto"/>
              </a:rPr>
              <a:t>var methodData = [</a:t>
            </a:r>
          </a:p>
          <a:p>
            <a:pPr indent="0" lvl="0" marL="0" marR="0" rtl="0" algn="l">
              <a:lnSpc>
                <a:spcPct val="129600"/>
              </a:lnSpc>
              <a:spcBef>
                <a:spcPts val="0"/>
              </a:spcBef>
              <a:spcAft>
                <a:spcPts val="0"/>
              </a:spcAft>
              <a:buClr>
                <a:srgbClr val="000000"/>
              </a:buClr>
              <a:buSzPct val="25000"/>
              <a:buFont typeface="Roboto"/>
              <a:buNone/>
            </a:pPr>
            <a:r>
              <a:rPr b="0" i="0" lang="en-US" sz="6000" u="none" cap="none" strike="noStrike">
                <a:solidFill>
                  <a:srgbClr val="000000"/>
                </a:solidFill>
                <a:latin typeface="Roboto"/>
                <a:ea typeface="Roboto"/>
                <a:cs typeface="Roboto"/>
                <a:sym typeface="Roboto"/>
              </a:rPr>
              <a:t>    { </a:t>
            </a:r>
            <a:br>
              <a:rPr b="0" i="0" lang="en-US" sz="6000" u="none" cap="none" strike="noStrike">
                <a:solidFill>
                  <a:srgbClr val="000000"/>
                </a:solidFill>
                <a:latin typeface="Roboto"/>
                <a:ea typeface="Roboto"/>
                <a:cs typeface="Roboto"/>
                <a:sym typeface="Roboto"/>
              </a:rPr>
            </a:br>
            <a:r>
              <a:rPr b="0" i="0" lang="en-US" sz="6000" u="none" cap="none" strike="noStrike">
                <a:solidFill>
                  <a:srgbClr val="000000"/>
                </a:solidFill>
                <a:latin typeface="Roboto"/>
                <a:ea typeface="Roboto"/>
                <a:cs typeface="Roboto"/>
                <a:sym typeface="Roboto"/>
              </a:rPr>
              <a:t>        supportedMethods: ['visa', 'discover']</a:t>
            </a:r>
            <a:br>
              <a:rPr b="0" i="0" lang="en-US" sz="6000" u="none" cap="none" strike="noStrike">
                <a:solidFill>
                  <a:srgbClr val="000000"/>
                </a:solidFill>
                <a:latin typeface="Roboto"/>
                <a:ea typeface="Roboto"/>
                <a:cs typeface="Roboto"/>
                <a:sym typeface="Roboto"/>
              </a:rPr>
            </a:br>
            <a:r>
              <a:rPr b="0" i="0" lang="en-US" sz="6000" u="none" cap="none" strike="noStrike">
                <a:solidFill>
                  <a:srgbClr val="000000"/>
                </a:solidFill>
                <a:latin typeface="Roboto"/>
                <a:ea typeface="Roboto"/>
                <a:cs typeface="Roboto"/>
                <a:sym typeface="Roboto"/>
              </a:rPr>
              <a:t>    }</a:t>
            </a:r>
          </a:p>
          <a:p>
            <a:pPr indent="0" lvl="0" marL="0" marR="0" rtl="0" algn="l">
              <a:lnSpc>
                <a:spcPct val="129600"/>
              </a:lnSpc>
              <a:spcBef>
                <a:spcPts val="0"/>
              </a:spcBef>
              <a:spcAft>
                <a:spcPts val="0"/>
              </a:spcAft>
              <a:buClr>
                <a:srgbClr val="000000"/>
              </a:buClr>
              <a:buSzPct val="25000"/>
              <a:buFont typeface="Roboto"/>
              <a:buNone/>
            </a:pPr>
            <a:r>
              <a:rPr b="0" i="0" lang="en-US" sz="6000" u="none" cap="none" strike="noStrike">
                <a:solidFill>
                  <a:srgbClr val="000000"/>
                </a:solidFill>
                <a:latin typeface="Roboto"/>
                <a:ea typeface="Roboto"/>
                <a:cs typeface="Roboto"/>
                <a:sym typeface="Roboto"/>
              </a:rPr>
              <a:t>];</a:t>
            </a:r>
            <a:br>
              <a:rPr b="0" i="0" lang="en-US" sz="2400" u="none" cap="none" strike="noStrike">
                <a:solidFill>
                  <a:srgbClr val="FFF8E1"/>
                </a:solidFill>
                <a:highlight>
                  <a:srgbClr val="455A64"/>
                </a:highlight>
                <a:latin typeface="Roboto"/>
                <a:ea typeface="Roboto"/>
                <a:cs typeface="Roboto"/>
                <a:sym typeface="Roboto"/>
              </a:rPr>
            </a:br>
            <a:r>
              <a:rPr b="0" i="0" lang="en-US" sz="2400" u="none" cap="none" strike="noStrike">
                <a:solidFill>
                  <a:srgbClr val="FFF8E1"/>
                </a:solidFill>
                <a:highlight>
                  <a:srgbClr val="455A64"/>
                </a:highlight>
                <a:latin typeface="Roboto"/>
                <a:ea typeface="Roboto"/>
                <a:cs typeface="Roboto"/>
                <a:sym typeface="Roboto"/>
              </a:rPr>
              <a:t> </a:t>
            </a:r>
          </a:p>
        </p:txBody>
      </p:sp>
      <p:sp>
        <p:nvSpPr>
          <p:cNvPr id="916" name="Shape 916"/>
          <p:cNvSpPr txBox="1"/>
          <p:nvPr>
            <p:ph type="title"/>
          </p:nvPr>
        </p:nvSpPr>
        <p:spPr>
          <a:xfrm>
            <a:off x="831200" y="303119"/>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PaymentRequest: supported methods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0" name="Shape 920"/>
        <p:cNvGrpSpPr/>
        <p:nvPr/>
      </p:nvGrpSpPr>
      <p:grpSpPr>
        <a:xfrm>
          <a:off x="0" y="0"/>
          <a:ext cx="0" cy="0"/>
          <a:chOff x="0" y="0"/>
          <a:chExt cx="0" cy="0"/>
        </a:xfrm>
      </p:grpSpPr>
      <p:sp>
        <p:nvSpPr>
          <p:cNvPr id="921" name="Shape 921"/>
          <p:cNvSpPr txBox="1"/>
          <p:nvPr>
            <p:ph type="title"/>
          </p:nvPr>
        </p:nvSpPr>
        <p:spPr>
          <a:xfrm>
            <a:off x="831200" y="303119"/>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PaymentRequest: transaction details</a:t>
            </a:r>
          </a:p>
        </p:txBody>
      </p:sp>
      <p:sp>
        <p:nvSpPr>
          <p:cNvPr id="922" name="Shape 922"/>
          <p:cNvSpPr/>
          <p:nvPr/>
        </p:nvSpPr>
        <p:spPr>
          <a:xfrm>
            <a:off x="831025" y="2608700"/>
            <a:ext cx="23961899" cy="9915600"/>
          </a:xfrm>
          <a:prstGeom prst="rect">
            <a:avLst/>
          </a:prstGeom>
          <a:noFill/>
          <a:ln>
            <a:noFill/>
          </a:ln>
        </p:spPr>
        <p:txBody>
          <a:bodyPr anchorCtr="0" anchor="ctr" bIns="91425" lIns="91425" rIns="91425" tIns="91425">
            <a:noAutofit/>
          </a:bodyPr>
          <a:lstStyle/>
          <a:p>
            <a:pPr indent="0" lvl="0" marL="0" marR="0" rtl="0" algn="l">
              <a:lnSpc>
                <a:spcPct val="150000"/>
              </a:lnSpc>
              <a:spcBef>
                <a:spcPts val="0"/>
              </a:spcBef>
              <a:spcAft>
                <a:spcPts val="0"/>
              </a:spcAft>
              <a:buClr>
                <a:srgbClr val="000000"/>
              </a:buClr>
              <a:buSzPct val="25000"/>
              <a:buFont typeface="Consolas"/>
              <a:buNone/>
            </a:pPr>
            <a:r>
              <a:rPr b="0" i="0" lang="en-US" sz="4000" u="none" cap="none" strike="noStrike">
                <a:solidFill>
                  <a:srgbClr val="000000"/>
                </a:solidFill>
                <a:latin typeface="Consolas"/>
                <a:ea typeface="Consolas"/>
                <a:cs typeface="Consolas"/>
                <a:sym typeface="Consolas"/>
              </a:rPr>
              <a:t>var details = {</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total: {label: 'Total', amount: {currency: 'USD', value: '55.00'}},</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displayItems: [{</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label: 'Subtotal',</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amount: {currency: 'USD', value: '65.00'}</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a:t>
            </a:r>
          </a:p>
          <a:p>
            <a:pPr indent="0" lvl="0" marL="0" marR="0" rtl="0" algn="l">
              <a:lnSpc>
                <a:spcPct val="150000"/>
              </a:lnSpc>
              <a:spcBef>
                <a:spcPts val="0"/>
              </a:spcBef>
              <a:spcAft>
                <a:spcPts val="0"/>
              </a:spcAft>
              <a:buClr>
                <a:srgbClr val="000000"/>
              </a:buClr>
              <a:buSzPct val="25000"/>
              <a:buFont typeface="Consolas"/>
              <a:buNone/>
            </a:pPr>
            <a:r>
              <a:rPr b="0" i="0" lang="en-US" sz="4000" u="none" cap="none" strike="noStrike">
                <a:solidFill>
                  <a:srgbClr val="000000"/>
                </a:solidFill>
                <a:latin typeface="Consolas"/>
                <a:ea typeface="Consolas"/>
                <a:cs typeface="Consolas"/>
                <a:sym typeface="Consolas"/>
              </a:rPr>
              <a:t>    // shipping options</a:t>
            </a:r>
          </a:p>
          <a:p>
            <a:pPr indent="0" lvl="0" marL="0" marR="0" rtl="0" algn="l">
              <a:lnSpc>
                <a:spcPct val="150000"/>
              </a:lnSpc>
              <a:spcBef>
                <a:spcPts val="0"/>
              </a:spcBef>
              <a:spcAft>
                <a:spcPts val="0"/>
              </a:spcAft>
              <a:buClr>
                <a:srgbClr val="FFF8E1"/>
              </a:buClr>
              <a:buSzPct val="25000"/>
              <a:buFont typeface="Consolas"/>
              <a:buNone/>
            </a:pPr>
            <a:r>
              <a:rPr b="0" i="0" lang="en-US" sz="4000" u="none" cap="none" strike="noStrike">
                <a:solidFill>
                  <a:srgbClr val="FFF8E1"/>
                </a:solidFill>
                <a:latin typeface="Consolas"/>
                <a:ea typeface="Consolas"/>
                <a:cs typeface="Consolas"/>
                <a:sym typeface="Consolas"/>
              </a:rPr>
              <a:t>  </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6" name="Shape 926"/>
        <p:cNvGrpSpPr/>
        <p:nvPr/>
      </p:nvGrpSpPr>
      <p:grpSpPr>
        <a:xfrm>
          <a:off x="0" y="0"/>
          <a:ext cx="0" cy="0"/>
          <a:chOff x="0" y="0"/>
          <a:chExt cx="0" cy="0"/>
        </a:xfrm>
      </p:grpSpPr>
      <p:sp>
        <p:nvSpPr>
          <p:cNvPr id="927" name="Shape 927"/>
          <p:cNvSpPr txBox="1"/>
          <p:nvPr>
            <p:ph type="title"/>
          </p:nvPr>
        </p:nvSpPr>
        <p:spPr>
          <a:xfrm>
            <a:off x="831200" y="303119"/>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PaymentRequest: transaction details</a:t>
            </a:r>
          </a:p>
        </p:txBody>
      </p:sp>
      <p:sp>
        <p:nvSpPr>
          <p:cNvPr id="928" name="Shape 928"/>
          <p:cNvSpPr/>
          <p:nvPr/>
        </p:nvSpPr>
        <p:spPr>
          <a:xfrm>
            <a:off x="831200" y="2219725"/>
            <a:ext cx="22721700" cy="9915600"/>
          </a:xfrm>
          <a:prstGeom prst="rect">
            <a:avLst/>
          </a:prstGeom>
          <a:noFill/>
          <a:ln>
            <a:noFill/>
          </a:ln>
        </p:spPr>
        <p:txBody>
          <a:bodyPr anchorCtr="0" anchor="ctr" bIns="91425" lIns="91425" rIns="91425" tIns="91425">
            <a:noAutofit/>
          </a:bodyPr>
          <a:lstStyle/>
          <a:p>
            <a:pPr indent="0" lvl="0" marL="0" marR="0" rtl="0" algn="l">
              <a:lnSpc>
                <a:spcPct val="150000"/>
              </a:lnSpc>
              <a:spcBef>
                <a:spcPts val="0"/>
              </a:spcBef>
              <a:spcAft>
                <a:spcPts val="0"/>
              </a:spcAft>
              <a:buClr>
                <a:srgbClr val="000000"/>
              </a:buClr>
              <a:buFont typeface="Arial"/>
              <a:buNone/>
            </a:pPr>
            <a:r>
              <a:t/>
            </a:r>
            <a:endParaRPr b="0" i="0" sz="4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    // …</a:t>
            </a:r>
            <a:br>
              <a:rPr b="0" i="0" lang="en-US" sz="4800" u="none" cap="none" strike="noStrike">
                <a:solidFill>
                  <a:srgbClr val="000000"/>
                </a:solidFill>
                <a:latin typeface="Consolas"/>
                <a:ea typeface="Consolas"/>
                <a:cs typeface="Consolas"/>
                <a:sym typeface="Consolas"/>
              </a:rPr>
            </a:br>
          </a:p>
          <a:p>
            <a:pPr indent="0" lvl="0" marL="0" marR="0" rtl="0" algn="l">
              <a:lnSpc>
                <a:spcPct val="150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    shippingOptions: [{</a:t>
            </a:r>
          </a:p>
          <a:p>
            <a:pPr indent="0" lvl="0" marL="0" marR="0" rtl="0" algn="l">
              <a:lnSpc>
                <a:spcPct val="150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        id: ‘free’,</a:t>
            </a:r>
          </a:p>
          <a:p>
            <a:pPr indent="0" lvl="0" marL="0" marR="0" rtl="0" algn="l">
              <a:lnSpc>
                <a:spcPct val="150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        label: ‘Worldwide free shipping!’,</a:t>
            </a:r>
          </a:p>
          <a:p>
            <a:pPr indent="0" lvl="0" marL="0" marR="0" rtl="0" algn="l">
              <a:lnSpc>
                <a:spcPct val="150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        amount: {currency: ‘USD’, value: ‘0.00’},</a:t>
            </a:r>
          </a:p>
          <a:p>
            <a:pPr indent="0" lvl="0" marL="0" marR="0" rtl="0" algn="l">
              <a:lnSpc>
                <a:spcPct val="150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        selected: true //optional</a:t>
            </a:r>
          </a:p>
          <a:p>
            <a:pPr indent="0" lvl="0" marL="0" marR="0" rtl="0" algn="l">
              <a:lnSpc>
                <a:spcPct val="150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    }]</a:t>
            </a:r>
          </a:p>
          <a:p>
            <a:pPr indent="0" lvl="0" marL="0" marR="0" rtl="0" algn="l">
              <a:lnSpc>
                <a:spcPct val="150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2" name="Shape 932"/>
        <p:cNvGrpSpPr/>
        <p:nvPr/>
      </p:nvGrpSpPr>
      <p:grpSpPr>
        <a:xfrm>
          <a:off x="0" y="0"/>
          <a:ext cx="0" cy="0"/>
          <a:chOff x="0" y="0"/>
          <a:chExt cx="0" cy="0"/>
        </a:xfrm>
      </p:grpSpPr>
      <p:sp>
        <p:nvSpPr>
          <p:cNvPr id="933" name="Shape 933"/>
          <p:cNvSpPr/>
          <p:nvPr/>
        </p:nvSpPr>
        <p:spPr>
          <a:xfrm>
            <a:off x="831200" y="2553100"/>
            <a:ext cx="22721700" cy="9829799"/>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000000"/>
              </a:buClr>
              <a:buSzPct val="25000"/>
              <a:buFont typeface="Consolas"/>
              <a:buNone/>
            </a:pPr>
            <a:r>
              <a:rPr b="0" i="0" lang="en-US" sz="6500" u="none" cap="none" strike="noStrike">
                <a:solidFill>
                  <a:srgbClr val="000000"/>
                </a:solidFill>
                <a:latin typeface="Consolas"/>
                <a:ea typeface="Consolas"/>
                <a:cs typeface="Consolas"/>
                <a:sym typeface="Consolas"/>
              </a:rPr>
              <a:t>var options = {</a:t>
            </a:r>
            <a:br>
              <a:rPr b="0" i="0" lang="en-US" sz="6500" u="none" cap="none" strike="noStrike">
                <a:solidFill>
                  <a:srgbClr val="000000"/>
                </a:solidFill>
                <a:latin typeface="Consolas"/>
                <a:ea typeface="Consolas"/>
                <a:cs typeface="Consolas"/>
                <a:sym typeface="Consolas"/>
              </a:rPr>
            </a:br>
            <a:r>
              <a:rPr b="0" i="0" lang="en-US" sz="6500" u="none" cap="none" strike="noStrike">
                <a:solidFill>
                  <a:srgbClr val="000000"/>
                </a:solidFill>
                <a:latin typeface="Consolas"/>
                <a:ea typeface="Consolas"/>
                <a:cs typeface="Consolas"/>
                <a:sym typeface="Consolas"/>
              </a:rPr>
              <a:t>    requestShipping: true,</a:t>
            </a:r>
            <a:br>
              <a:rPr b="0" i="0" lang="en-US" sz="6500" u="none" cap="none" strike="noStrike">
                <a:solidFill>
                  <a:srgbClr val="000000"/>
                </a:solidFill>
                <a:latin typeface="Consolas"/>
                <a:ea typeface="Consolas"/>
                <a:cs typeface="Consolas"/>
                <a:sym typeface="Consolas"/>
              </a:rPr>
            </a:br>
            <a:r>
              <a:rPr b="0" i="0" lang="en-US" sz="6500" u="none" cap="none" strike="noStrike">
                <a:solidFill>
                  <a:srgbClr val="000000"/>
                </a:solidFill>
                <a:latin typeface="Consolas"/>
                <a:ea typeface="Consolas"/>
                <a:cs typeface="Consolas"/>
                <a:sym typeface="Consolas"/>
              </a:rPr>
              <a:t>    requestPayerEmail: true,</a:t>
            </a:r>
            <a:br>
              <a:rPr b="0" i="0" lang="en-US" sz="6500" u="none" cap="none" strike="noStrike">
                <a:solidFill>
                  <a:srgbClr val="000000"/>
                </a:solidFill>
                <a:latin typeface="Consolas"/>
                <a:ea typeface="Consolas"/>
                <a:cs typeface="Consolas"/>
                <a:sym typeface="Consolas"/>
              </a:rPr>
            </a:br>
            <a:r>
              <a:rPr b="0" i="0" lang="en-US" sz="6500" u="none" cap="none" strike="noStrike">
                <a:solidFill>
                  <a:srgbClr val="000000"/>
                </a:solidFill>
                <a:latin typeface="Consolas"/>
                <a:ea typeface="Consolas"/>
                <a:cs typeface="Consolas"/>
                <a:sym typeface="Consolas"/>
              </a:rPr>
              <a:t>    requestPayerPhone: true</a:t>
            </a:r>
            <a:br>
              <a:rPr b="0" i="0" lang="en-US" sz="6500" u="none" cap="none" strike="noStrike">
                <a:solidFill>
                  <a:srgbClr val="000000"/>
                </a:solidFill>
                <a:latin typeface="Consolas"/>
                <a:ea typeface="Consolas"/>
                <a:cs typeface="Consolas"/>
                <a:sym typeface="Consolas"/>
              </a:rPr>
            </a:br>
            <a:r>
              <a:rPr b="0" i="0" lang="en-US" sz="6500" u="none" cap="none" strike="noStrike">
                <a:solidFill>
                  <a:srgbClr val="000000"/>
                </a:solidFill>
                <a:latin typeface="Consolas"/>
                <a:ea typeface="Consolas"/>
                <a:cs typeface="Consolas"/>
                <a:sym typeface="Consolas"/>
              </a:rPr>
              <a:t> }</a:t>
            </a:r>
          </a:p>
        </p:txBody>
      </p:sp>
      <p:sp>
        <p:nvSpPr>
          <p:cNvPr id="934" name="Shape 934"/>
          <p:cNvSpPr txBox="1"/>
          <p:nvPr>
            <p:ph type="title"/>
          </p:nvPr>
        </p:nvSpPr>
        <p:spPr>
          <a:xfrm>
            <a:off x="831200" y="303119"/>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PaymentRequest: options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8" name="Shape 938"/>
        <p:cNvGrpSpPr/>
        <p:nvPr/>
      </p:nvGrpSpPr>
      <p:grpSpPr>
        <a:xfrm>
          <a:off x="0" y="0"/>
          <a:ext cx="0" cy="0"/>
          <a:chOff x="0" y="0"/>
          <a:chExt cx="0" cy="0"/>
        </a:xfrm>
      </p:grpSpPr>
      <p:sp>
        <p:nvSpPr>
          <p:cNvPr id="939" name="Shape 939"/>
          <p:cNvSpPr txBox="1"/>
          <p:nvPr>
            <p:ph type="title"/>
          </p:nvPr>
        </p:nvSpPr>
        <p:spPr>
          <a:xfrm>
            <a:off x="831200" y="303119"/>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PaymentRequest: make it!</a:t>
            </a:r>
          </a:p>
        </p:txBody>
      </p:sp>
      <p:sp>
        <p:nvSpPr>
          <p:cNvPr id="940" name="Shape 940"/>
          <p:cNvSpPr/>
          <p:nvPr/>
        </p:nvSpPr>
        <p:spPr>
          <a:xfrm>
            <a:off x="831200" y="2553100"/>
            <a:ext cx="22721700" cy="9829799"/>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var request = new PaymentRequest(</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methodData, // required payment method data</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details, // required information about transaction</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options // optional parameter for things like shipping, etc.</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4" name="Shape 944"/>
        <p:cNvGrpSpPr/>
        <p:nvPr/>
      </p:nvGrpSpPr>
      <p:grpSpPr>
        <a:xfrm>
          <a:off x="0" y="0"/>
          <a:ext cx="0" cy="0"/>
          <a:chOff x="0" y="0"/>
          <a:chExt cx="0" cy="0"/>
        </a:xfrm>
      </p:grpSpPr>
      <p:sp>
        <p:nvSpPr>
          <p:cNvPr id="945" name="Shape 945"/>
          <p:cNvSpPr txBox="1"/>
          <p:nvPr>
            <p:ph type="title"/>
          </p:nvPr>
        </p:nvSpPr>
        <p:spPr>
          <a:xfrm>
            <a:off x="831200" y="303119"/>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Show the selection UI</a:t>
            </a:r>
          </a:p>
        </p:txBody>
      </p:sp>
      <p:sp>
        <p:nvSpPr>
          <p:cNvPr id="946" name="Shape 946"/>
          <p:cNvSpPr/>
          <p:nvPr/>
        </p:nvSpPr>
        <p:spPr>
          <a:xfrm>
            <a:off x="831200" y="2553100"/>
            <a:ext cx="22721700" cy="9829799"/>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0" i="0" lang="en-US" sz="4800" u="none" cap="none" strike="noStrike">
                <a:solidFill>
                  <a:srgbClr val="000000"/>
                </a:solidFill>
                <a:latin typeface="Consolas"/>
                <a:ea typeface="Consolas"/>
                <a:cs typeface="Consolas"/>
                <a:sym typeface="Consolas"/>
              </a:rPr>
              <a:t>request.show().then(function(paymentResponse)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 Process paymentResponse here...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paymentResponse.complete('success');</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}).catch(function(err)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console.error('Something bad happened', err.message);</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0" name="Shape 950"/>
        <p:cNvGrpSpPr/>
        <p:nvPr/>
      </p:nvGrpSpPr>
      <p:grpSpPr>
        <a:xfrm>
          <a:off x="0" y="0"/>
          <a:ext cx="0" cy="0"/>
          <a:chOff x="0" y="0"/>
          <a:chExt cx="0" cy="0"/>
        </a:xfrm>
      </p:grpSpPr>
      <p:sp>
        <p:nvSpPr>
          <p:cNvPr id="951" name="Shape 951"/>
          <p:cNvSpPr txBox="1"/>
          <p:nvPr>
            <p:ph type="title"/>
          </p:nvPr>
        </p:nvSpPr>
        <p:spPr>
          <a:xfrm>
            <a:off x="831200" y="303119"/>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PaymentResponse: properties</a:t>
            </a:r>
          </a:p>
        </p:txBody>
      </p:sp>
      <p:sp>
        <p:nvSpPr>
          <p:cNvPr id="952" name="Shape 952"/>
          <p:cNvSpPr txBox="1"/>
          <p:nvPr>
            <p:ph idx="1" type="body"/>
          </p:nvPr>
        </p:nvSpPr>
        <p:spPr>
          <a:xfrm>
            <a:off x="831200" y="2870066"/>
            <a:ext cx="22721700" cy="9110399"/>
          </a:xfrm>
          <a:prstGeom prst="rect">
            <a:avLst/>
          </a:prstGeom>
          <a:noFill/>
          <a:ln>
            <a:noFill/>
          </a:ln>
        </p:spPr>
        <p:txBody>
          <a:bodyPr anchorCtr="0" anchor="ctr" bIns="243800" lIns="243800" rIns="243800" tIns="243800">
            <a:noAutofit/>
          </a:bodyPr>
          <a:lstStyle/>
          <a:p>
            <a:pPr indent="0" lvl="0" marL="0" marR="0" rtl="0" algn="l">
              <a:lnSpc>
                <a:spcPct val="115000"/>
              </a:lnSpc>
              <a:spcBef>
                <a:spcPts val="0"/>
              </a:spcBef>
              <a:spcAft>
                <a:spcPts val="0"/>
              </a:spcAft>
              <a:buClr>
                <a:schemeClr val="dk1"/>
              </a:buClr>
              <a:buSzPct val="25000"/>
              <a:buFont typeface="Arial"/>
              <a:buNone/>
            </a:pPr>
            <a:r>
              <a:rPr b="1" i="0" lang="en-US" sz="5000" u="none" cap="none" strike="noStrike">
                <a:solidFill>
                  <a:srgbClr val="424242"/>
                </a:solidFill>
                <a:latin typeface="Roboto"/>
                <a:ea typeface="Roboto"/>
                <a:cs typeface="Roboto"/>
                <a:sym typeface="Roboto"/>
              </a:rPr>
              <a:t>methodName</a:t>
            </a:r>
            <a:r>
              <a:rPr b="0" i="0" lang="en-US" sz="5000" u="none" cap="none" strike="noStrike">
                <a:solidFill>
                  <a:srgbClr val="424242"/>
                </a:solidFill>
                <a:latin typeface="Roboto"/>
                <a:ea typeface="Roboto"/>
                <a:cs typeface="Roboto"/>
                <a:sym typeface="Roboto"/>
              </a:rPr>
              <a:t>: A string indicating what the chosen payment method is (e.g., visa)</a:t>
            </a:r>
          </a:p>
          <a:p>
            <a:pPr indent="0" lvl="0" marL="0" marR="0" rtl="0" algn="l">
              <a:lnSpc>
                <a:spcPct val="115000"/>
              </a:lnSpc>
              <a:spcBef>
                <a:spcPts val="0"/>
              </a:spcBef>
              <a:spcAft>
                <a:spcPts val="0"/>
              </a:spcAft>
              <a:buClr>
                <a:schemeClr val="dk1"/>
              </a:buClr>
              <a:buSzPct val="25000"/>
              <a:buFont typeface="Arial"/>
              <a:buNone/>
            </a:pPr>
            <a:r>
              <a:rPr b="1" i="0" lang="en-US" sz="5000" u="none" cap="none" strike="noStrike">
                <a:solidFill>
                  <a:srgbClr val="424242"/>
                </a:solidFill>
                <a:latin typeface="Roboto"/>
                <a:ea typeface="Roboto"/>
                <a:cs typeface="Roboto"/>
                <a:sym typeface="Roboto"/>
              </a:rPr>
              <a:t>details:</a:t>
            </a:r>
            <a:r>
              <a:rPr b="0" i="0" lang="en-US" sz="5000" u="none" cap="none" strike="noStrike">
                <a:solidFill>
                  <a:srgbClr val="424242"/>
                </a:solidFill>
                <a:latin typeface="Roboto"/>
                <a:ea typeface="Roboto"/>
                <a:cs typeface="Roboto"/>
                <a:sym typeface="Roboto"/>
              </a:rPr>
              <a:t> A dictionary containing information for methodName</a:t>
            </a:r>
          </a:p>
          <a:p>
            <a:pPr indent="0" lvl="0" marL="0" marR="0" rtl="0" algn="l">
              <a:lnSpc>
                <a:spcPct val="115000"/>
              </a:lnSpc>
              <a:spcBef>
                <a:spcPts val="0"/>
              </a:spcBef>
              <a:spcAft>
                <a:spcPts val="0"/>
              </a:spcAft>
              <a:buClr>
                <a:schemeClr val="dk1"/>
              </a:buClr>
              <a:buSzPct val="25000"/>
              <a:buFont typeface="Arial"/>
              <a:buNone/>
            </a:pPr>
            <a:r>
              <a:rPr b="1" i="0" lang="en-US" sz="5000" u="none" cap="none" strike="noStrike">
                <a:solidFill>
                  <a:srgbClr val="424242"/>
                </a:solidFill>
                <a:latin typeface="Roboto"/>
                <a:ea typeface="Roboto"/>
                <a:cs typeface="Roboto"/>
                <a:sym typeface="Roboto"/>
              </a:rPr>
              <a:t>shippingAddress: </a:t>
            </a:r>
            <a:r>
              <a:rPr b="0" i="0" lang="en-US" sz="5000" u="none" cap="none" strike="noStrike">
                <a:solidFill>
                  <a:srgbClr val="424242"/>
                </a:solidFill>
                <a:latin typeface="Roboto"/>
                <a:ea typeface="Roboto"/>
                <a:cs typeface="Roboto"/>
                <a:sym typeface="Roboto"/>
              </a:rPr>
              <a:t>The shipping address of the user, if requested</a:t>
            </a:r>
          </a:p>
          <a:p>
            <a:pPr indent="0" lvl="0" marL="0" marR="0" rtl="0" algn="l">
              <a:lnSpc>
                <a:spcPct val="115000"/>
              </a:lnSpc>
              <a:spcBef>
                <a:spcPts val="0"/>
              </a:spcBef>
              <a:spcAft>
                <a:spcPts val="0"/>
              </a:spcAft>
              <a:buClr>
                <a:schemeClr val="dk1"/>
              </a:buClr>
              <a:buSzPct val="25000"/>
              <a:buFont typeface="Arial"/>
              <a:buNone/>
            </a:pPr>
            <a:r>
              <a:rPr b="1" i="0" lang="en-US" sz="5000" u="none" cap="none" strike="noStrike">
                <a:solidFill>
                  <a:srgbClr val="424242"/>
                </a:solidFill>
                <a:latin typeface="Roboto"/>
                <a:ea typeface="Roboto"/>
                <a:cs typeface="Roboto"/>
                <a:sym typeface="Roboto"/>
              </a:rPr>
              <a:t>shippingOption:</a:t>
            </a:r>
            <a:r>
              <a:rPr b="0" i="0" lang="en-US" sz="5000" u="none" cap="none" strike="noStrike">
                <a:solidFill>
                  <a:srgbClr val="424242"/>
                </a:solidFill>
                <a:latin typeface="Roboto"/>
                <a:ea typeface="Roboto"/>
                <a:cs typeface="Roboto"/>
                <a:sym typeface="Roboto"/>
              </a:rPr>
              <a:t> The ID of the selected shipping option, if requested</a:t>
            </a:r>
          </a:p>
          <a:p>
            <a:pPr indent="0" lvl="0" marL="0" marR="0" rtl="0" algn="l">
              <a:lnSpc>
                <a:spcPct val="115000"/>
              </a:lnSpc>
              <a:spcBef>
                <a:spcPts val="0"/>
              </a:spcBef>
              <a:spcAft>
                <a:spcPts val="0"/>
              </a:spcAft>
              <a:buClr>
                <a:schemeClr val="dk1"/>
              </a:buClr>
              <a:buSzPct val="25000"/>
              <a:buFont typeface="Arial"/>
              <a:buNone/>
            </a:pPr>
            <a:r>
              <a:rPr b="1" i="0" lang="en-US" sz="5000" u="none" cap="none" strike="noStrike">
                <a:solidFill>
                  <a:srgbClr val="424242"/>
                </a:solidFill>
                <a:latin typeface="Roboto"/>
                <a:ea typeface="Roboto"/>
                <a:cs typeface="Roboto"/>
                <a:sym typeface="Roboto"/>
              </a:rPr>
              <a:t>payerEmail:</a:t>
            </a:r>
            <a:r>
              <a:rPr b="0" i="0" lang="en-US" sz="5000" u="none" cap="none" strike="noStrike">
                <a:solidFill>
                  <a:srgbClr val="424242"/>
                </a:solidFill>
                <a:latin typeface="Roboto"/>
                <a:ea typeface="Roboto"/>
                <a:cs typeface="Roboto"/>
                <a:sym typeface="Roboto"/>
              </a:rPr>
              <a:t> The email address of the payer, if requested</a:t>
            </a:r>
          </a:p>
          <a:p>
            <a:pPr indent="0" lvl="0" marL="0" marR="0" rtl="0" algn="l">
              <a:lnSpc>
                <a:spcPct val="115000"/>
              </a:lnSpc>
              <a:spcBef>
                <a:spcPts val="0"/>
              </a:spcBef>
              <a:spcAft>
                <a:spcPts val="0"/>
              </a:spcAft>
              <a:buClr>
                <a:srgbClr val="424242"/>
              </a:buClr>
              <a:buSzPct val="25000"/>
              <a:buFont typeface="Roboto"/>
              <a:buNone/>
            </a:pPr>
            <a:r>
              <a:rPr b="1" i="0" lang="en-US" sz="5000" u="none" cap="none" strike="noStrike">
                <a:solidFill>
                  <a:srgbClr val="424242"/>
                </a:solidFill>
                <a:latin typeface="Roboto"/>
                <a:ea typeface="Roboto"/>
                <a:cs typeface="Roboto"/>
                <a:sym typeface="Roboto"/>
              </a:rPr>
              <a:t>payerPhone:</a:t>
            </a:r>
            <a:r>
              <a:rPr b="0" i="0" lang="en-US" sz="5000" u="none" cap="none" strike="noStrike">
                <a:solidFill>
                  <a:srgbClr val="424242"/>
                </a:solidFill>
                <a:latin typeface="Roboto"/>
                <a:ea typeface="Roboto"/>
                <a:cs typeface="Roboto"/>
                <a:sym typeface="Roboto"/>
              </a:rPr>
              <a:t> The phone number of the payer, if requested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53" name="Shape 153"/>
        <p:cNvGrpSpPr/>
        <p:nvPr/>
      </p:nvGrpSpPr>
      <p:grpSpPr>
        <a:xfrm>
          <a:off x="0" y="0"/>
          <a:ext cx="0" cy="0"/>
          <a:chOff x="0" y="0"/>
          <a:chExt cx="0" cy="0"/>
        </a:xfrm>
      </p:grpSpPr>
      <p:pic>
        <p:nvPicPr>
          <p:cNvPr descr="97 percent image B.jpg" id="154" name="Shape 154"/>
          <p:cNvPicPr preferRelativeResize="0"/>
          <p:nvPr/>
        </p:nvPicPr>
        <p:blipFill rotWithShape="1">
          <a:blip r:embed="rId4">
            <a:alphaModFix/>
          </a:blip>
          <a:srcRect b="0" l="0" r="0" t="0"/>
          <a:stretch/>
        </p:blipFill>
        <p:spPr>
          <a:xfrm>
            <a:off x="0" y="0"/>
            <a:ext cx="24384000" cy="13716000"/>
          </a:xfrm>
          <a:prstGeom prst="rect">
            <a:avLst/>
          </a:prstGeom>
          <a:noFill/>
          <a:ln>
            <a:noFill/>
          </a:ln>
        </p:spPr>
      </p:pic>
      <p:sp>
        <p:nvSpPr>
          <p:cNvPr id="155" name="Shape 155"/>
          <p:cNvSpPr/>
          <p:nvPr/>
        </p:nvSpPr>
        <p:spPr>
          <a:xfrm>
            <a:off x="12503142" y="3928125"/>
            <a:ext cx="8852100" cy="4640700"/>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445A65"/>
              </a:buClr>
              <a:buSzPct val="25000"/>
              <a:buFont typeface="Roboto"/>
              <a:buNone/>
            </a:pPr>
            <a:r>
              <a:rPr b="1" i="0" lang="en-US" sz="30100" u="none" cap="none" strike="noStrike">
                <a:solidFill>
                  <a:schemeClr val="lt1"/>
                </a:solidFill>
                <a:latin typeface="Roboto"/>
                <a:ea typeface="Roboto"/>
                <a:cs typeface="Roboto"/>
                <a:sym typeface="Roboto"/>
              </a:rPr>
              <a:t>66%</a:t>
            </a:r>
          </a:p>
        </p:txBody>
      </p:sp>
      <p:sp>
        <p:nvSpPr>
          <p:cNvPr id="156" name="Shape 156"/>
          <p:cNvSpPr/>
          <p:nvPr/>
        </p:nvSpPr>
        <p:spPr>
          <a:xfrm flipH="1">
            <a:off x="16925368" y="3626351"/>
            <a:ext cx="4528800" cy="2621699"/>
          </a:xfrm>
          <a:custGeom>
            <a:pathLst>
              <a:path extrusionOk="0" h="120000" w="120000">
                <a:moveTo>
                  <a:pt x="120000" y="11"/>
                </a:moveTo>
                <a:lnTo>
                  <a:pt x="119922" y="0"/>
                </a:lnTo>
                <a:moveTo>
                  <a:pt x="27" y="119983"/>
                </a:moveTo>
                <a:lnTo>
                  <a:pt x="27" y="13338"/>
                </a:lnTo>
                <a:cubicBezTo>
                  <a:pt x="27" y="11427"/>
                  <a:pt x="27" y="9988"/>
                  <a:pt x="77" y="8766"/>
                </a:cubicBezTo>
                <a:cubicBezTo>
                  <a:pt x="122" y="7544"/>
                  <a:pt x="216" y="6544"/>
                  <a:pt x="405" y="5516"/>
                </a:cubicBezTo>
                <a:cubicBezTo>
                  <a:pt x="644" y="4388"/>
                  <a:pt x="1022" y="3377"/>
                  <a:pt x="1500" y="2550"/>
                </a:cubicBezTo>
                <a:cubicBezTo>
                  <a:pt x="1977" y="1722"/>
                  <a:pt x="2561" y="1072"/>
                  <a:pt x="3216" y="661"/>
                </a:cubicBezTo>
                <a:cubicBezTo>
                  <a:pt x="3811" y="338"/>
                  <a:pt x="4388" y="172"/>
                  <a:pt x="5100" y="88"/>
                </a:cubicBezTo>
                <a:cubicBezTo>
                  <a:pt x="5811" y="11"/>
                  <a:pt x="6655" y="11"/>
                  <a:pt x="7777" y="11"/>
                </a:cubicBezTo>
                <a:lnTo>
                  <a:pt x="7744" y="11"/>
                </a:lnTo>
                <a:lnTo>
                  <a:pt x="120000" y="11"/>
                </a:lnTo>
                <a:moveTo>
                  <a:pt x="0" y="120000"/>
                </a:moveTo>
                <a:lnTo>
                  <a:pt x="27" y="119983"/>
                </a:lnTo>
              </a:path>
            </a:pathLst>
          </a:custGeom>
          <a:noFill/>
          <a:ln cap="flat" cmpd="sng" w="139700">
            <a:solidFill>
              <a:srgbClr val="F05250"/>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157" name="Shape 157"/>
          <p:cNvSpPr/>
          <p:nvPr/>
        </p:nvSpPr>
        <p:spPr>
          <a:xfrm rot="10800000">
            <a:off x="16925368" y="6248561"/>
            <a:ext cx="4528800" cy="2519999"/>
          </a:xfrm>
          <a:custGeom>
            <a:pathLst>
              <a:path extrusionOk="0" h="120000" w="120000">
                <a:moveTo>
                  <a:pt x="120000" y="11"/>
                </a:moveTo>
                <a:lnTo>
                  <a:pt x="119922" y="0"/>
                </a:lnTo>
                <a:moveTo>
                  <a:pt x="27" y="119983"/>
                </a:moveTo>
                <a:lnTo>
                  <a:pt x="27" y="13877"/>
                </a:lnTo>
                <a:cubicBezTo>
                  <a:pt x="27" y="11888"/>
                  <a:pt x="27" y="10388"/>
                  <a:pt x="77" y="9122"/>
                </a:cubicBezTo>
                <a:cubicBezTo>
                  <a:pt x="122" y="7850"/>
                  <a:pt x="216" y="6811"/>
                  <a:pt x="405" y="5738"/>
                </a:cubicBezTo>
                <a:cubicBezTo>
                  <a:pt x="644" y="4566"/>
                  <a:pt x="1022" y="3516"/>
                  <a:pt x="1500" y="2655"/>
                </a:cubicBezTo>
                <a:cubicBezTo>
                  <a:pt x="1977" y="1794"/>
                  <a:pt x="2561" y="1116"/>
                  <a:pt x="3216" y="688"/>
                </a:cubicBezTo>
                <a:cubicBezTo>
                  <a:pt x="3811" y="350"/>
                  <a:pt x="4388" y="177"/>
                  <a:pt x="5100" y="94"/>
                </a:cubicBezTo>
                <a:cubicBezTo>
                  <a:pt x="5811" y="11"/>
                  <a:pt x="6655" y="11"/>
                  <a:pt x="7777" y="11"/>
                </a:cubicBezTo>
                <a:lnTo>
                  <a:pt x="7744" y="11"/>
                </a:lnTo>
                <a:lnTo>
                  <a:pt x="120000" y="11"/>
                </a:lnTo>
                <a:moveTo>
                  <a:pt x="0" y="120000"/>
                </a:moveTo>
                <a:lnTo>
                  <a:pt x="27" y="119983"/>
                </a:lnTo>
              </a:path>
            </a:pathLst>
          </a:custGeom>
          <a:noFill/>
          <a:ln cap="flat" cmpd="sng" w="139700">
            <a:solidFill>
              <a:srgbClr val="57C8E0"/>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158" name="Shape 158"/>
          <p:cNvSpPr/>
          <p:nvPr/>
        </p:nvSpPr>
        <p:spPr>
          <a:xfrm>
            <a:off x="12404032" y="3626351"/>
            <a:ext cx="4528799" cy="2621699"/>
          </a:xfrm>
          <a:custGeom>
            <a:pathLst>
              <a:path extrusionOk="0" h="120000" w="120000">
                <a:moveTo>
                  <a:pt x="120000" y="11"/>
                </a:moveTo>
                <a:lnTo>
                  <a:pt x="119922" y="0"/>
                </a:lnTo>
                <a:moveTo>
                  <a:pt x="27" y="119983"/>
                </a:moveTo>
                <a:lnTo>
                  <a:pt x="27" y="13338"/>
                </a:lnTo>
                <a:cubicBezTo>
                  <a:pt x="27" y="11427"/>
                  <a:pt x="27" y="9988"/>
                  <a:pt x="77" y="8766"/>
                </a:cubicBezTo>
                <a:cubicBezTo>
                  <a:pt x="122" y="7544"/>
                  <a:pt x="216" y="6544"/>
                  <a:pt x="405" y="5516"/>
                </a:cubicBezTo>
                <a:cubicBezTo>
                  <a:pt x="644" y="4388"/>
                  <a:pt x="1022" y="3377"/>
                  <a:pt x="1500" y="2550"/>
                </a:cubicBezTo>
                <a:cubicBezTo>
                  <a:pt x="1977" y="1722"/>
                  <a:pt x="2561" y="1072"/>
                  <a:pt x="3216" y="661"/>
                </a:cubicBezTo>
                <a:cubicBezTo>
                  <a:pt x="3811" y="338"/>
                  <a:pt x="4388" y="172"/>
                  <a:pt x="5100" y="88"/>
                </a:cubicBezTo>
                <a:cubicBezTo>
                  <a:pt x="5811" y="11"/>
                  <a:pt x="6655" y="11"/>
                  <a:pt x="7777" y="11"/>
                </a:cubicBezTo>
                <a:lnTo>
                  <a:pt x="7744" y="11"/>
                </a:lnTo>
                <a:lnTo>
                  <a:pt x="120000" y="11"/>
                </a:lnTo>
                <a:moveTo>
                  <a:pt x="0" y="120000"/>
                </a:moveTo>
                <a:lnTo>
                  <a:pt x="27" y="119983"/>
                </a:lnTo>
              </a:path>
            </a:pathLst>
          </a:custGeom>
          <a:noFill/>
          <a:ln cap="flat" cmpd="sng" w="139700">
            <a:solidFill>
              <a:srgbClr val="5E69B1"/>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159" name="Shape 159"/>
          <p:cNvSpPr/>
          <p:nvPr/>
        </p:nvSpPr>
        <p:spPr>
          <a:xfrm flipH="1" rot="10800000">
            <a:off x="12404032" y="6248561"/>
            <a:ext cx="4528799" cy="2519999"/>
          </a:xfrm>
          <a:custGeom>
            <a:pathLst>
              <a:path extrusionOk="0" h="120000" w="120000">
                <a:moveTo>
                  <a:pt x="120000" y="11"/>
                </a:moveTo>
                <a:lnTo>
                  <a:pt x="119922" y="0"/>
                </a:lnTo>
                <a:moveTo>
                  <a:pt x="27" y="119983"/>
                </a:moveTo>
                <a:lnTo>
                  <a:pt x="27" y="13877"/>
                </a:lnTo>
                <a:cubicBezTo>
                  <a:pt x="27" y="11888"/>
                  <a:pt x="27" y="10388"/>
                  <a:pt x="77" y="9122"/>
                </a:cubicBezTo>
                <a:cubicBezTo>
                  <a:pt x="122" y="7850"/>
                  <a:pt x="216" y="6811"/>
                  <a:pt x="405" y="5738"/>
                </a:cubicBezTo>
                <a:cubicBezTo>
                  <a:pt x="644" y="4566"/>
                  <a:pt x="1022" y="3516"/>
                  <a:pt x="1500" y="2655"/>
                </a:cubicBezTo>
                <a:cubicBezTo>
                  <a:pt x="1977" y="1794"/>
                  <a:pt x="2561" y="1116"/>
                  <a:pt x="3216" y="688"/>
                </a:cubicBezTo>
                <a:cubicBezTo>
                  <a:pt x="3811" y="350"/>
                  <a:pt x="4388" y="177"/>
                  <a:pt x="5100" y="94"/>
                </a:cubicBezTo>
                <a:cubicBezTo>
                  <a:pt x="5811" y="11"/>
                  <a:pt x="6655" y="11"/>
                  <a:pt x="7777" y="11"/>
                </a:cubicBezTo>
                <a:lnTo>
                  <a:pt x="7744" y="11"/>
                </a:lnTo>
                <a:lnTo>
                  <a:pt x="120000" y="11"/>
                </a:lnTo>
                <a:moveTo>
                  <a:pt x="0" y="120000"/>
                </a:moveTo>
                <a:lnTo>
                  <a:pt x="27" y="119983"/>
                </a:lnTo>
              </a:path>
            </a:pathLst>
          </a:custGeom>
          <a:noFill/>
          <a:ln cap="flat" cmpd="sng" w="139700">
            <a:solidFill>
              <a:srgbClr val="99D8DD"/>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160" name="Shape 160"/>
          <p:cNvSpPr txBox="1"/>
          <p:nvPr/>
        </p:nvSpPr>
        <p:spPr>
          <a:xfrm>
            <a:off x="12427600" y="9487325"/>
            <a:ext cx="9026400" cy="2944799"/>
          </a:xfrm>
          <a:prstGeom prst="rect">
            <a:avLst/>
          </a:prstGeom>
          <a:noFill/>
          <a:ln>
            <a:noFill/>
          </a:ln>
        </p:spPr>
        <p:txBody>
          <a:bodyPr anchorCtr="0" anchor="t" bIns="91400" lIns="91400" rIns="91400" tIns="91400">
            <a:noAutofit/>
          </a:bodyPr>
          <a:lstStyle/>
          <a:p>
            <a:pPr indent="0" lvl="0" marL="0" marR="0" rtl="0" algn="l">
              <a:lnSpc>
                <a:spcPct val="100000"/>
              </a:lnSpc>
              <a:spcBef>
                <a:spcPts val="0"/>
              </a:spcBef>
              <a:spcAft>
                <a:spcPts val="0"/>
              </a:spcAft>
              <a:buClr>
                <a:srgbClr val="FFFFFF"/>
              </a:buClr>
              <a:buSzPct val="25000"/>
              <a:buFont typeface="Roboto"/>
              <a:buNone/>
            </a:pPr>
            <a:r>
              <a:rPr b="1" i="0" lang="en-US" sz="8000" u="none" cap="none" strike="noStrike">
                <a:solidFill>
                  <a:srgbClr val="FFFFFF"/>
                </a:solidFill>
                <a:latin typeface="Roboto"/>
                <a:ea typeface="Roboto"/>
                <a:cs typeface="Roboto"/>
                <a:sym typeface="Roboto"/>
              </a:rPr>
              <a:t>of purchases on mobile are on web </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6" name="Shape 956"/>
        <p:cNvGrpSpPr/>
        <p:nvPr/>
      </p:nvGrpSpPr>
      <p:grpSpPr>
        <a:xfrm>
          <a:off x="0" y="0"/>
          <a:ext cx="0" cy="0"/>
          <a:chOff x="0" y="0"/>
          <a:chExt cx="0" cy="0"/>
        </a:xfrm>
      </p:grpSpPr>
      <p:sp>
        <p:nvSpPr>
          <p:cNvPr id="957" name="Shape 957"/>
          <p:cNvSpPr/>
          <p:nvPr/>
        </p:nvSpPr>
        <p:spPr>
          <a:xfrm>
            <a:off x="831200" y="2524525"/>
            <a:ext cx="22739099" cy="99156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request.addEventListener('shippingaddresschange', function(evt)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evt.updateWith(new Promise(function(resolve)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var newDetails = getNewDetails(request.shippingaddress);</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resolve(newDetails);</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a:t>
            </a:r>
          </a:p>
        </p:txBody>
      </p:sp>
      <p:sp>
        <p:nvSpPr>
          <p:cNvPr id="958" name="Shape 958"/>
          <p:cNvSpPr txBox="1"/>
          <p:nvPr>
            <p:ph type="title"/>
          </p:nvPr>
        </p:nvSpPr>
        <p:spPr>
          <a:xfrm>
            <a:off x="831200" y="303125"/>
            <a:ext cx="23873399"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PaymentRequest: shipping detail events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2" name="Shape 962"/>
        <p:cNvGrpSpPr/>
        <p:nvPr/>
      </p:nvGrpSpPr>
      <p:grpSpPr>
        <a:xfrm>
          <a:off x="0" y="0"/>
          <a:ext cx="0" cy="0"/>
          <a:chOff x="0" y="0"/>
          <a:chExt cx="0" cy="0"/>
        </a:xfrm>
      </p:grpSpPr>
      <p:sp>
        <p:nvSpPr>
          <p:cNvPr id="963" name="Shape 963"/>
          <p:cNvSpPr txBox="1"/>
          <p:nvPr>
            <p:ph idx="1" type="body"/>
          </p:nvPr>
        </p:nvSpPr>
        <p:spPr>
          <a:xfrm>
            <a:off x="831200" y="3174125"/>
            <a:ext cx="17134200" cy="9110399"/>
          </a:xfrm>
          <a:prstGeom prst="rect">
            <a:avLst/>
          </a:prstGeom>
          <a:noFill/>
          <a:ln>
            <a:noFill/>
          </a:ln>
        </p:spPr>
        <p:txBody>
          <a:bodyPr anchorCtr="0" anchor="ctr" bIns="243800" lIns="243800" rIns="243800" tIns="243800">
            <a:noAutofit/>
          </a:bodyPr>
          <a:lstStyle/>
          <a:p>
            <a:pPr indent="-609600" lvl="0" marL="1219200" marR="0" rtl="0" algn="l">
              <a:lnSpc>
                <a:spcPct val="150000"/>
              </a:lnSpc>
              <a:spcBef>
                <a:spcPts val="0"/>
              </a:spcBef>
              <a:spcAft>
                <a:spcPts val="0"/>
              </a:spcAft>
              <a:buClr>
                <a:srgbClr val="000000"/>
              </a:buClr>
              <a:buSzPct val="100000"/>
              <a:buFont typeface="Roboto"/>
              <a:buChar char="●"/>
            </a:pPr>
            <a:r>
              <a:rPr b="0" i="0" lang="en-US" sz="6400" u="sng" cap="none" strike="noStrike">
                <a:solidFill>
                  <a:schemeClr val="hlink"/>
                </a:solidFill>
                <a:latin typeface="Roboto"/>
                <a:ea typeface="Roboto"/>
                <a:cs typeface="Roboto"/>
                <a:sym typeface="Roboto"/>
                <a:hlinkClick r:id="rId3"/>
              </a:rPr>
              <a:t>Code samples</a:t>
            </a:r>
          </a:p>
          <a:p>
            <a:pPr indent="-609600" lvl="0" marL="1219200" marR="0" rtl="0" algn="l">
              <a:lnSpc>
                <a:spcPct val="150000"/>
              </a:lnSpc>
              <a:spcBef>
                <a:spcPts val="1000"/>
              </a:spcBef>
              <a:spcAft>
                <a:spcPts val="0"/>
              </a:spcAft>
              <a:buClr>
                <a:schemeClr val="dk1"/>
              </a:buClr>
              <a:buSzPct val="100000"/>
              <a:buFont typeface="Roboto"/>
              <a:buChar char="●"/>
            </a:pPr>
            <a:r>
              <a:rPr b="0" i="0" lang="en-US" sz="6400" u="sng" cap="none" strike="noStrike">
                <a:solidFill>
                  <a:schemeClr val="hlink"/>
                </a:solidFill>
                <a:latin typeface="Roboto"/>
                <a:ea typeface="Roboto"/>
                <a:cs typeface="Roboto"/>
                <a:sym typeface="Roboto"/>
                <a:hlinkClick r:id="rId4"/>
              </a:rPr>
              <a:t>Full fancy demo</a:t>
            </a:r>
          </a:p>
          <a:p>
            <a:pPr indent="-609600" lvl="0" marL="1219200" marR="0" rtl="0" algn="l">
              <a:lnSpc>
                <a:spcPct val="150000"/>
              </a:lnSpc>
              <a:spcBef>
                <a:spcPts val="1000"/>
              </a:spcBef>
              <a:spcAft>
                <a:spcPts val="0"/>
              </a:spcAft>
              <a:buClr>
                <a:schemeClr val="dk1"/>
              </a:buClr>
              <a:buSzPct val="100000"/>
              <a:buFont typeface="Roboto"/>
              <a:buChar char="●"/>
            </a:pPr>
            <a:r>
              <a:rPr b="0" i="0" lang="en-US" sz="6400" u="sng" cap="none" strike="noStrike">
                <a:solidFill>
                  <a:schemeClr val="hlink"/>
                </a:solidFill>
                <a:latin typeface="Roboto"/>
                <a:ea typeface="Roboto"/>
                <a:cs typeface="Roboto"/>
                <a:sym typeface="Roboto"/>
                <a:hlinkClick r:id="rId5"/>
              </a:rPr>
              <a:t>Android pay samples</a:t>
            </a:r>
          </a:p>
          <a:p>
            <a:pPr indent="-609600" lvl="0" marL="1219200" marR="0" rtl="0" algn="l">
              <a:lnSpc>
                <a:spcPct val="150000"/>
              </a:lnSpc>
              <a:spcBef>
                <a:spcPts val="1000"/>
              </a:spcBef>
              <a:spcAft>
                <a:spcPts val="0"/>
              </a:spcAft>
              <a:buClr>
                <a:schemeClr val="dk1"/>
              </a:buClr>
              <a:buSzPct val="100000"/>
              <a:buFont typeface="Roboto"/>
              <a:buChar char="●"/>
            </a:pPr>
            <a:r>
              <a:rPr b="0" i="0" lang="en-US" sz="6400" u="sng" cap="none" strike="noStrike">
                <a:solidFill>
                  <a:schemeClr val="hlink"/>
                </a:solidFill>
                <a:latin typeface="Roboto"/>
                <a:ea typeface="Roboto"/>
                <a:cs typeface="Roboto"/>
                <a:sym typeface="Roboto"/>
                <a:hlinkClick r:id="rId6"/>
              </a:rPr>
              <a:t>Integration Guide on Web Fundamentals</a:t>
            </a:r>
          </a:p>
        </p:txBody>
      </p:sp>
      <p:sp>
        <p:nvSpPr>
          <p:cNvPr id="964" name="Shape 964"/>
          <p:cNvSpPr txBox="1"/>
          <p:nvPr>
            <p:ph type="title"/>
          </p:nvPr>
        </p:nvSpPr>
        <p:spPr>
          <a:xfrm>
            <a:off x="831200" y="455520"/>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Resources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8" name="Shape 968"/>
        <p:cNvGrpSpPr/>
        <p:nvPr/>
      </p:nvGrpSpPr>
      <p:grpSpPr>
        <a:xfrm>
          <a:off x="0" y="0"/>
          <a:ext cx="0" cy="0"/>
          <a:chOff x="0" y="0"/>
          <a:chExt cx="0" cy="0"/>
        </a:xfrm>
      </p:grpSpPr>
      <p:sp>
        <p:nvSpPr>
          <p:cNvPr id="969" name="Shape 969"/>
          <p:cNvSpPr txBox="1"/>
          <p:nvPr>
            <p:ph type="title"/>
          </p:nvPr>
        </p:nvSpPr>
        <p:spPr>
          <a:xfrm>
            <a:off x="1307333" y="1200400"/>
            <a:ext cx="16980899" cy="10908900"/>
          </a:xfrm>
          <a:prstGeom prst="rect">
            <a:avLst/>
          </a:prstGeom>
          <a:noFill/>
          <a:ln>
            <a:noFill/>
          </a:ln>
        </p:spPr>
        <p:txBody>
          <a:bodyPr anchorCtr="0" anchor="ctr" bIns="243800" lIns="243800" rIns="243800" tIns="243800">
            <a:noAutofit/>
          </a:bodyPr>
          <a:lstStyle/>
          <a:p>
            <a:pPr indent="0" lvl="0" marL="0" marR="0" rtl="0" algn="l">
              <a:lnSpc>
                <a:spcPct val="100000"/>
              </a:lnSpc>
              <a:spcBef>
                <a:spcPts val="0"/>
              </a:spcBef>
              <a:spcAft>
                <a:spcPts val="0"/>
              </a:spcAft>
              <a:buClr>
                <a:srgbClr val="304FFE"/>
              </a:buClr>
              <a:buSzPct val="25000"/>
              <a:buFont typeface="Roboto"/>
              <a:buNone/>
            </a:pPr>
            <a:r>
              <a:rPr b="1" i="0" lang="en-US" sz="12800" u="none" cap="none" strike="noStrike">
                <a:solidFill>
                  <a:srgbClr val="304FFE"/>
                </a:solidFill>
                <a:latin typeface="Roboto"/>
                <a:ea typeface="Roboto"/>
                <a:cs typeface="Roboto"/>
                <a:sym typeface="Roboto"/>
              </a:rPr>
              <a:t>Extra credit</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973" name="Shape 973"/>
        <p:cNvGrpSpPr/>
        <p:nvPr/>
      </p:nvGrpSpPr>
      <p:grpSpPr>
        <a:xfrm>
          <a:off x="0" y="0"/>
          <a:ext cx="0" cy="0"/>
          <a:chOff x="0" y="0"/>
          <a:chExt cx="0" cy="0"/>
        </a:xfrm>
      </p:grpSpPr>
      <p:sp>
        <p:nvSpPr>
          <p:cNvPr id="974" name="Shape 974"/>
          <p:cNvSpPr/>
          <p:nvPr/>
        </p:nvSpPr>
        <p:spPr>
          <a:xfrm>
            <a:off x="831325" y="2918225"/>
            <a:ext cx="22721700" cy="9119399"/>
          </a:xfrm>
          <a:prstGeom prst="rect">
            <a:avLst/>
          </a:prstGeom>
          <a:noFill/>
          <a:ln>
            <a:noFill/>
          </a:ln>
        </p:spPr>
        <p:txBody>
          <a:bodyPr anchorCtr="0" anchor="t" bIns="0" lIns="0" rIns="0" tIns="0">
            <a:noAutofit/>
          </a:bodyPr>
          <a:lstStyle/>
          <a:p>
            <a:pPr indent="0" lvl="0" marL="0" marR="0" rtl="0" algn="l">
              <a:lnSpc>
                <a:spcPct val="115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var request = new PaymentRequest(</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  // add Android Pay as supported</a:t>
            </a:r>
          </a:p>
          <a:p>
            <a:pPr indent="0" lvl="0" marL="0" marR="0" rtl="0" algn="l">
              <a:lnSpc>
                <a:spcPct val="115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        supportedMethods: [“</a:t>
            </a:r>
            <a:r>
              <a:rPr b="0" i="0" lang="en-US" sz="4800" u="sng" cap="none" strike="noStrike">
                <a:solidFill>
                  <a:schemeClr val="hlink"/>
                </a:solidFill>
                <a:latin typeface="Consolas"/>
                <a:ea typeface="Consolas"/>
                <a:cs typeface="Consolas"/>
                <a:sym typeface="Consolas"/>
                <a:hlinkClick r:id="rId3"/>
              </a:rPr>
              <a:t>https://android.com/pay</a:t>
            </a:r>
            <a:r>
              <a:rPr b="0" i="0" lang="en-US" sz="4800" u="none" cap="none" strike="noStrike">
                <a:solidFill>
                  <a:srgbClr val="000000"/>
                </a:solidFill>
                <a:latin typeface="Consolas"/>
                <a:ea typeface="Consolas"/>
                <a:cs typeface="Consolas"/>
                <a:sym typeface="Consolas"/>
              </a:rPr>
              <a:t>”],</a:t>
            </a:r>
          </a:p>
          <a:p>
            <a:pPr indent="0" lvl="0" marL="0" marR="0" rtl="0" algn="l">
              <a:lnSpc>
                <a:spcPct val="115000"/>
              </a:lnSpc>
              <a:spcBef>
                <a:spcPts val="0"/>
              </a:spcBef>
              <a:spcAft>
                <a:spcPts val="0"/>
              </a:spcAft>
              <a:buClr>
                <a:srgbClr val="000000"/>
              </a:buClr>
              <a:buSzPct val="25000"/>
              <a:buFont typeface="Consolas"/>
              <a:buNone/>
            </a:pPr>
            <a:r>
              <a:rPr b="0" i="0" lang="en-US" sz="4800" u="none" cap="none" strike="noStrike">
                <a:solidFill>
                  <a:srgbClr val="000000"/>
                </a:solidFill>
                <a:latin typeface="Consolas"/>
                <a:ea typeface="Consolas"/>
                <a:cs typeface="Consolas"/>
                <a:sym typeface="Consolas"/>
              </a:rPr>
              <a:t>        data: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 add Android Pay parameters (next slide)</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total: {...}, displayItems: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a:t>
            </a:r>
          </a:p>
        </p:txBody>
      </p:sp>
      <p:sp>
        <p:nvSpPr>
          <p:cNvPr id="975" name="Shape 975"/>
          <p:cNvSpPr txBox="1"/>
          <p:nvPr>
            <p:ph type="title"/>
          </p:nvPr>
        </p:nvSpPr>
        <p:spPr>
          <a:xfrm>
            <a:off x="831200" y="455520"/>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Support for Android Pay</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9" name="Shape 979"/>
        <p:cNvGrpSpPr/>
        <p:nvPr/>
      </p:nvGrpSpPr>
      <p:grpSpPr>
        <a:xfrm>
          <a:off x="0" y="0"/>
          <a:ext cx="0" cy="0"/>
          <a:chOff x="0" y="0"/>
          <a:chExt cx="0" cy="0"/>
        </a:xfrm>
      </p:grpSpPr>
      <p:sp>
        <p:nvSpPr>
          <p:cNvPr id="980" name="Shape 980"/>
          <p:cNvSpPr txBox="1"/>
          <p:nvPr>
            <p:ph type="title"/>
          </p:nvPr>
        </p:nvSpPr>
        <p:spPr>
          <a:xfrm>
            <a:off x="831200" y="455520"/>
            <a:ext cx="22721700" cy="1527300"/>
          </a:xfrm>
          <a:prstGeom prst="rect">
            <a:avLst/>
          </a:prstGeom>
          <a:noFill/>
          <a:ln>
            <a:noFill/>
          </a:ln>
        </p:spPr>
        <p:txBody>
          <a:bodyPr anchorCtr="0" anchor="t" bIns="243800" lIns="243800" rIns="243800" tIns="243800">
            <a:noAutofit/>
          </a:bodyPr>
          <a:lstStyle/>
          <a:p>
            <a:pPr indent="0" lvl="0" marL="0" marR="0" rtl="0" algn="l">
              <a:lnSpc>
                <a:spcPct val="100000"/>
              </a:lnSpc>
              <a:spcBef>
                <a:spcPts val="0"/>
              </a:spcBef>
              <a:spcAft>
                <a:spcPts val="0"/>
              </a:spcAft>
              <a:buClr>
                <a:srgbClr val="FAFAFA"/>
              </a:buClr>
              <a:buSzPct val="25000"/>
              <a:buFont typeface="Roboto"/>
              <a:buNone/>
            </a:pPr>
            <a:r>
              <a:rPr b="1" i="0" lang="en-US" sz="9600" u="none" cap="none" strike="noStrike">
                <a:solidFill>
                  <a:srgbClr val="FAFAFA"/>
                </a:solidFill>
                <a:latin typeface="Roboto"/>
                <a:ea typeface="Roboto"/>
                <a:cs typeface="Roboto"/>
                <a:sym typeface="Roboto"/>
              </a:rPr>
              <a:t>Support for Android Pay (cont.)</a:t>
            </a:r>
          </a:p>
        </p:txBody>
      </p:sp>
      <p:sp>
        <p:nvSpPr>
          <p:cNvPr id="981" name="Shape 981"/>
          <p:cNvSpPr txBox="1"/>
          <p:nvPr>
            <p:ph idx="1" type="body"/>
          </p:nvPr>
        </p:nvSpPr>
        <p:spPr>
          <a:xfrm>
            <a:off x="831200" y="2870066"/>
            <a:ext cx="22721700" cy="9110399"/>
          </a:xfrm>
          <a:prstGeom prst="rect">
            <a:avLst/>
          </a:prstGeom>
          <a:noFill/>
          <a:ln>
            <a:noFill/>
          </a:ln>
        </p:spPr>
        <p:txBody>
          <a:bodyPr anchorCtr="0" anchor="t" bIns="243800" lIns="243800" rIns="243800" tIns="243800">
            <a:noAutofit/>
          </a:bodyPr>
          <a:lstStyle/>
          <a:p>
            <a:pPr indent="0" lvl="0" marL="0" marR="0" rtl="0" algn="l">
              <a:lnSpc>
                <a:spcPct val="115000"/>
              </a:lnSpc>
              <a:spcBef>
                <a:spcPts val="0"/>
              </a:spcBef>
              <a:spcAft>
                <a:spcPts val="0"/>
              </a:spcAft>
              <a:buClr>
                <a:srgbClr val="424242"/>
              </a:buClr>
              <a:buSzPct val="25000"/>
              <a:buFont typeface="Roboto"/>
              <a:buNone/>
            </a:pPr>
            <a:r>
              <a:rPr b="0" i="0" lang="en-US" sz="5500" u="none" cap="none" strike="noStrike">
                <a:solidFill>
                  <a:schemeClr val="dk1"/>
                </a:solidFill>
                <a:latin typeface="Roboto"/>
                <a:ea typeface="Roboto"/>
                <a:cs typeface="Roboto"/>
                <a:sym typeface="Roboto"/>
              </a:rPr>
              <a:t>"merchantName": "Put Your Android Pay Merchant Name Here",</a:t>
            </a:r>
            <a:br>
              <a:rPr b="0" i="0" lang="en-US" sz="5500" u="none" cap="none" strike="noStrike">
                <a:solidFill>
                  <a:schemeClr val="dk1"/>
                </a:solidFill>
                <a:latin typeface="Roboto"/>
                <a:ea typeface="Roboto"/>
                <a:cs typeface="Roboto"/>
                <a:sym typeface="Roboto"/>
              </a:rPr>
            </a:br>
            <a:r>
              <a:rPr b="0" i="0" lang="en-US" sz="5500" u="none" cap="none" strike="noStrike">
                <a:solidFill>
                  <a:schemeClr val="dk1"/>
                </a:solidFill>
                <a:latin typeface="Roboto"/>
                <a:ea typeface="Roboto"/>
                <a:cs typeface="Roboto"/>
                <a:sym typeface="Roboto"/>
              </a:rPr>
              <a:t>"merchantId": "put_your_android_pay_merchant_id_here", "allowedCardNetworks": ["AMEX", "VISA", "MASTERCARD"],</a:t>
            </a:r>
            <a:br>
              <a:rPr b="0" i="0" lang="en-US" sz="5500" u="none" cap="none" strike="noStrike">
                <a:solidFill>
                  <a:schemeClr val="dk1"/>
                </a:solidFill>
                <a:latin typeface="Roboto"/>
                <a:ea typeface="Roboto"/>
                <a:cs typeface="Roboto"/>
                <a:sym typeface="Roboto"/>
              </a:rPr>
            </a:br>
            <a:r>
              <a:rPr b="0" i="0" lang="en-US" sz="5500" u="none" cap="none" strike="noStrike">
                <a:solidFill>
                  <a:schemeClr val="dk1"/>
                </a:solidFill>
                <a:latin typeface="Roboto"/>
                <a:ea typeface="Roboto"/>
                <a:cs typeface="Roboto"/>
                <a:sym typeface="Roboto"/>
              </a:rPr>
              <a:t>"paymentMethodTokenizationParameters": {</a:t>
            </a:r>
          </a:p>
          <a:p>
            <a:pPr indent="0" lvl="0" marL="0" marR="0" rtl="0" algn="l">
              <a:lnSpc>
                <a:spcPct val="115000"/>
              </a:lnSpc>
              <a:spcBef>
                <a:spcPts val="0"/>
              </a:spcBef>
              <a:spcAft>
                <a:spcPts val="0"/>
              </a:spcAft>
              <a:buClr>
                <a:srgbClr val="424242"/>
              </a:buClr>
              <a:buSzPct val="25000"/>
              <a:buFont typeface="Roboto"/>
              <a:buNone/>
            </a:pPr>
            <a:r>
              <a:rPr b="0" i="0" lang="en-US" sz="5500" u="none" cap="none" strike="noStrike">
                <a:solidFill>
                  <a:schemeClr val="dk1"/>
                </a:solidFill>
                <a:latin typeface="Roboto"/>
                <a:ea typeface="Roboto"/>
                <a:cs typeface="Roboto"/>
                <a:sym typeface="Roboto"/>
              </a:rPr>
              <a:t>    "tokenizationType": "GATEWAY_TOKEN",</a:t>
            </a:r>
          </a:p>
          <a:p>
            <a:pPr indent="0" lvl="0" marL="0" marR="0" rtl="0" algn="l">
              <a:lnSpc>
                <a:spcPct val="115000"/>
              </a:lnSpc>
              <a:spcBef>
                <a:spcPts val="0"/>
              </a:spcBef>
              <a:spcAft>
                <a:spcPts val="0"/>
              </a:spcAft>
              <a:buClr>
                <a:srgbClr val="424242"/>
              </a:buClr>
              <a:buSzPct val="25000"/>
              <a:buFont typeface="Roboto"/>
              <a:buNone/>
            </a:pPr>
            <a:r>
              <a:rPr b="0" i="0" lang="en-US" sz="5500" u="none" cap="none" strike="noStrike">
                <a:solidFill>
                  <a:schemeClr val="dk1"/>
                </a:solidFill>
                <a:latin typeface="Roboto"/>
                <a:ea typeface="Roboto"/>
                <a:cs typeface="Roboto"/>
                <a:sym typeface="Roboto"/>
              </a:rPr>
              <a:t>    "parameters": {</a:t>
            </a:r>
            <a:br>
              <a:rPr b="0" i="0" lang="en-US" sz="5500" u="none" cap="none" strike="noStrike">
                <a:solidFill>
                  <a:schemeClr val="dk1"/>
                </a:solidFill>
                <a:latin typeface="Roboto"/>
                <a:ea typeface="Roboto"/>
                <a:cs typeface="Roboto"/>
                <a:sym typeface="Roboto"/>
              </a:rPr>
            </a:br>
            <a:r>
              <a:rPr b="0" i="0" lang="en-US" sz="5500" u="none" cap="none" strike="noStrike">
                <a:solidFill>
                  <a:schemeClr val="dk1"/>
                </a:solidFill>
                <a:latin typeface="Roboto"/>
                <a:ea typeface="Roboto"/>
                <a:cs typeface="Roboto"/>
                <a:sym typeface="Roboto"/>
              </a:rPr>
              <a:t>        "gateway": "stripe",</a:t>
            </a:r>
            <a:br>
              <a:rPr b="0" i="0" lang="en-US" sz="5500" u="none" cap="none" strike="noStrike">
                <a:solidFill>
                  <a:schemeClr val="dk1"/>
                </a:solidFill>
                <a:latin typeface="Roboto"/>
                <a:ea typeface="Roboto"/>
                <a:cs typeface="Roboto"/>
                <a:sym typeface="Roboto"/>
              </a:rPr>
            </a:br>
            <a:r>
              <a:rPr b="0" i="0" lang="en-US" sz="5500" u="none" cap="none" strike="noStrike">
                <a:solidFill>
                  <a:schemeClr val="dk1"/>
                </a:solidFill>
                <a:latin typeface="Roboto"/>
                <a:ea typeface="Roboto"/>
                <a:cs typeface="Roboto"/>
                <a:sym typeface="Roboto"/>
              </a:rPr>
              <a:t>        "stripe:publishableKey": "...",</a:t>
            </a:r>
            <a:br>
              <a:rPr b="0" i="0" lang="en-US" sz="5500" u="none" cap="none" strike="noStrike">
                <a:solidFill>
                  <a:schemeClr val="dk1"/>
                </a:solidFill>
                <a:latin typeface="Roboto"/>
                <a:ea typeface="Roboto"/>
                <a:cs typeface="Roboto"/>
                <a:sym typeface="Roboto"/>
              </a:rPr>
            </a:br>
            <a:r>
              <a:rPr b="0" i="0" lang="en-US" sz="5500" u="none" cap="none" strike="noStrike">
                <a:solidFill>
                  <a:schemeClr val="dk1"/>
                </a:solidFill>
                <a:latin typeface="Roboto"/>
                <a:ea typeface="Roboto"/>
                <a:cs typeface="Roboto"/>
                <a:sym typeface="Roboto"/>
              </a:rPr>
              <a:t>        "stripe:version": "2016-07-06"}}}</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grpSp>
        <p:nvGrpSpPr>
          <p:cNvPr id="165" name="Shape 165"/>
          <p:cNvGrpSpPr/>
          <p:nvPr/>
        </p:nvGrpSpPr>
        <p:grpSpPr>
          <a:xfrm>
            <a:off x="1720497" y="1721129"/>
            <a:ext cx="1125315" cy="10254457"/>
            <a:chOff x="1720497" y="1721129"/>
            <a:chExt cx="1125315" cy="10254457"/>
          </a:xfrm>
        </p:grpSpPr>
        <p:grpSp>
          <p:nvGrpSpPr>
            <p:cNvPr id="166" name="Shape 166"/>
            <p:cNvGrpSpPr/>
            <p:nvPr/>
          </p:nvGrpSpPr>
          <p:grpSpPr>
            <a:xfrm>
              <a:off x="1720497" y="1721129"/>
              <a:ext cx="1125315" cy="763845"/>
              <a:chOff x="2294999" y="2243797"/>
              <a:chExt cx="354899" cy="240900"/>
            </a:xfrm>
          </p:grpSpPr>
          <p:sp>
            <p:nvSpPr>
              <p:cNvPr id="167" name="Shape 167"/>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68" name="Shape 168"/>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69" name="Shape 169"/>
            <p:cNvGrpSpPr/>
            <p:nvPr/>
          </p:nvGrpSpPr>
          <p:grpSpPr>
            <a:xfrm>
              <a:off x="1720497" y="2775642"/>
              <a:ext cx="1125315" cy="763845"/>
              <a:chOff x="2294999" y="2243797"/>
              <a:chExt cx="354899" cy="240900"/>
            </a:xfrm>
          </p:grpSpPr>
          <p:sp>
            <p:nvSpPr>
              <p:cNvPr id="170" name="Shape 170"/>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71" name="Shape 171"/>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72" name="Shape 172"/>
            <p:cNvGrpSpPr/>
            <p:nvPr/>
          </p:nvGrpSpPr>
          <p:grpSpPr>
            <a:xfrm>
              <a:off x="1720497" y="3830154"/>
              <a:ext cx="1125315" cy="763845"/>
              <a:chOff x="2294999" y="2243797"/>
              <a:chExt cx="354899" cy="240900"/>
            </a:xfrm>
          </p:grpSpPr>
          <p:sp>
            <p:nvSpPr>
              <p:cNvPr id="173" name="Shape 173"/>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74" name="Shape 174"/>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75" name="Shape 175"/>
            <p:cNvGrpSpPr/>
            <p:nvPr/>
          </p:nvGrpSpPr>
          <p:grpSpPr>
            <a:xfrm>
              <a:off x="1720497" y="4884667"/>
              <a:ext cx="1125315" cy="763845"/>
              <a:chOff x="2294999" y="2243797"/>
              <a:chExt cx="354899" cy="240900"/>
            </a:xfrm>
          </p:grpSpPr>
          <p:sp>
            <p:nvSpPr>
              <p:cNvPr id="176" name="Shape 176"/>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77" name="Shape 177"/>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78" name="Shape 178"/>
            <p:cNvGrpSpPr/>
            <p:nvPr/>
          </p:nvGrpSpPr>
          <p:grpSpPr>
            <a:xfrm>
              <a:off x="1720497" y="5939179"/>
              <a:ext cx="1125315" cy="763845"/>
              <a:chOff x="2294999" y="2243797"/>
              <a:chExt cx="354899" cy="240900"/>
            </a:xfrm>
          </p:grpSpPr>
          <p:sp>
            <p:nvSpPr>
              <p:cNvPr id="179" name="Shape 179"/>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80" name="Shape 180"/>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81" name="Shape 181"/>
            <p:cNvGrpSpPr/>
            <p:nvPr/>
          </p:nvGrpSpPr>
          <p:grpSpPr>
            <a:xfrm>
              <a:off x="1720497" y="6993692"/>
              <a:ext cx="1125315" cy="763845"/>
              <a:chOff x="2294999" y="2243797"/>
              <a:chExt cx="354899" cy="240900"/>
            </a:xfrm>
          </p:grpSpPr>
          <p:sp>
            <p:nvSpPr>
              <p:cNvPr id="182" name="Shape 182"/>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83" name="Shape 183"/>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84" name="Shape 184"/>
            <p:cNvGrpSpPr/>
            <p:nvPr/>
          </p:nvGrpSpPr>
          <p:grpSpPr>
            <a:xfrm>
              <a:off x="1720497" y="8048204"/>
              <a:ext cx="1125315" cy="763845"/>
              <a:chOff x="2294999" y="2243797"/>
              <a:chExt cx="354899" cy="240900"/>
            </a:xfrm>
          </p:grpSpPr>
          <p:sp>
            <p:nvSpPr>
              <p:cNvPr id="185" name="Shape 185"/>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86" name="Shape 186"/>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87" name="Shape 187"/>
            <p:cNvGrpSpPr/>
            <p:nvPr/>
          </p:nvGrpSpPr>
          <p:grpSpPr>
            <a:xfrm>
              <a:off x="1720497" y="9102717"/>
              <a:ext cx="1125315" cy="763845"/>
              <a:chOff x="2294999" y="2243797"/>
              <a:chExt cx="354899" cy="240900"/>
            </a:xfrm>
          </p:grpSpPr>
          <p:sp>
            <p:nvSpPr>
              <p:cNvPr id="188" name="Shape 188"/>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89" name="Shape 189"/>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90" name="Shape 190"/>
            <p:cNvGrpSpPr/>
            <p:nvPr/>
          </p:nvGrpSpPr>
          <p:grpSpPr>
            <a:xfrm>
              <a:off x="1720497" y="10157229"/>
              <a:ext cx="1125315" cy="763845"/>
              <a:chOff x="2294999" y="2243797"/>
              <a:chExt cx="354899" cy="240900"/>
            </a:xfrm>
          </p:grpSpPr>
          <p:sp>
            <p:nvSpPr>
              <p:cNvPr id="191" name="Shape 191"/>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92" name="Shape 192"/>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93" name="Shape 193"/>
            <p:cNvGrpSpPr/>
            <p:nvPr/>
          </p:nvGrpSpPr>
          <p:grpSpPr>
            <a:xfrm>
              <a:off x="1720497" y="11211742"/>
              <a:ext cx="1125315" cy="763845"/>
              <a:chOff x="2294999" y="2243797"/>
              <a:chExt cx="354899" cy="240900"/>
            </a:xfrm>
          </p:grpSpPr>
          <p:sp>
            <p:nvSpPr>
              <p:cNvPr id="194" name="Shape 194"/>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95" name="Shape 195"/>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196" name="Shape 196"/>
          <p:cNvGrpSpPr/>
          <p:nvPr/>
        </p:nvGrpSpPr>
        <p:grpSpPr>
          <a:xfrm>
            <a:off x="3827553" y="1721129"/>
            <a:ext cx="1125315" cy="10254457"/>
            <a:chOff x="1720497" y="1721129"/>
            <a:chExt cx="1125315" cy="10254457"/>
          </a:xfrm>
        </p:grpSpPr>
        <p:grpSp>
          <p:nvGrpSpPr>
            <p:cNvPr id="197" name="Shape 197"/>
            <p:cNvGrpSpPr/>
            <p:nvPr/>
          </p:nvGrpSpPr>
          <p:grpSpPr>
            <a:xfrm>
              <a:off x="1720497" y="1721129"/>
              <a:ext cx="1125315" cy="763845"/>
              <a:chOff x="2294999" y="2243797"/>
              <a:chExt cx="354899" cy="240900"/>
            </a:xfrm>
          </p:grpSpPr>
          <p:sp>
            <p:nvSpPr>
              <p:cNvPr id="198" name="Shape 198"/>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99" name="Shape 199"/>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00" name="Shape 200"/>
            <p:cNvGrpSpPr/>
            <p:nvPr/>
          </p:nvGrpSpPr>
          <p:grpSpPr>
            <a:xfrm>
              <a:off x="1720497" y="2775642"/>
              <a:ext cx="1125315" cy="763845"/>
              <a:chOff x="2294999" y="2243797"/>
              <a:chExt cx="354899" cy="240900"/>
            </a:xfrm>
          </p:grpSpPr>
          <p:sp>
            <p:nvSpPr>
              <p:cNvPr id="201" name="Shape 201"/>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02" name="Shape 202"/>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03" name="Shape 203"/>
            <p:cNvGrpSpPr/>
            <p:nvPr/>
          </p:nvGrpSpPr>
          <p:grpSpPr>
            <a:xfrm>
              <a:off x="1720497" y="3830154"/>
              <a:ext cx="1125315" cy="763845"/>
              <a:chOff x="2294999" y="2243797"/>
              <a:chExt cx="354899" cy="240900"/>
            </a:xfrm>
          </p:grpSpPr>
          <p:sp>
            <p:nvSpPr>
              <p:cNvPr id="204" name="Shape 204"/>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05" name="Shape 205"/>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06" name="Shape 206"/>
            <p:cNvGrpSpPr/>
            <p:nvPr/>
          </p:nvGrpSpPr>
          <p:grpSpPr>
            <a:xfrm>
              <a:off x="1720497" y="4884667"/>
              <a:ext cx="1125315" cy="763845"/>
              <a:chOff x="2294999" y="2243797"/>
              <a:chExt cx="354899" cy="240900"/>
            </a:xfrm>
          </p:grpSpPr>
          <p:sp>
            <p:nvSpPr>
              <p:cNvPr id="207" name="Shape 207"/>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08" name="Shape 208"/>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09" name="Shape 209"/>
            <p:cNvGrpSpPr/>
            <p:nvPr/>
          </p:nvGrpSpPr>
          <p:grpSpPr>
            <a:xfrm>
              <a:off x="1720497" y="5939179"/>
              <a:ext cx="1125315" cy="763845"/>
              <a:chOff x="2294999" y="2243797"/>
              <a:chExt cx="354899" cy="240900"/>
            </a:xfrm>
          </p:grpSpPr>
          <p:sp>
            <p:nvSpPr>
              <p:cNvPr id="210" name="Shape 210"/>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11" name="Shape 211"/>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12" name="Shape 212"/>
            <p:cNvGrpSpPr/>
            <p:nvPr/>
          </p:nvGrpSpPr>
          <p:grpSpPr>
            <a:xfrm>
              <a:off x="1720497" y="6993692"/>
              <a:ext cx="1125315" cy="763845"/>
              <a:chOff x="2294999" y="2243797"/>
              <a:chExt cx="354899" cy="240900"/>
            </a:xfrm>
          </p:grpSpPr>
          <p:sp>
            <p:nvSpPr>
              <p:cNvPr id="213" name="Shape 213"/>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14" name="Shape 214"/>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15" name="Shape 215"/>
            <p:cNvGrpSpPr/>
            <p:nvPr/>
          </p:nvGrpSpPr>
          <p:grpSpPr>
            <a:xfrm>
              <a:off x="1720497" y="8048204"/>
              <a:ext cx="1125315" cy="763845"/>
              <a:chOff x="2294999" y="2243797"/>
              <a:chExt cx="354899" cy="240900"/>
            </a:xfrm>
          </p:grpSpPr>
          <p:sp>
            <p:nvSpPr>
              <p:cNvPr id="216" name="Shape 216"/>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17" name="Shape 217"/>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18" name="Shape 218"/>
            <p:cNvGrpSpPr/>
            <p:nvPr/>
          </p:nvGrpSpPr>
          <p:grpSpPr>
            <a:xfrm>
              <a:off x="1720497" y="9102717"/>
              <a:ext cx="1125315" cy="763845"/>
              <a:chOff x="2294999" y="2243797"/>
              <a:chExt cx="354899" cy="240900"/>
            </a:xfrm>
          </p:grpSpPr>
          <p:sp>
            <p:nvSpPr>
              <p:cNvPr id="219" name="Shape 219"/>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20" name="Shape 220"/>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21" name="Shape 221"/>
            <p:cNvGrpSpPr/>
            <p:nvPr/>
          </p:nvGrpSpPr>
          <p:grpSpPr>
            <a:xfrm>
              <a:off x="1720497" y="10157229"/>
              <a:ext cx="1125315" cy="763845"/>
              <a:chOff x="2294999" y="2243797"/>
              <a:chExt cx="354899" cy="240900"/>
            </a:xfrm>
          </p:grpSpPr>
          <p:sp>
            <p:nvSpPr>
              <p:cNvPr id="222" name="Shape 222"/>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23" name="Shape 223"/>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24" name="Shape 224"/>
            <p:cNvGrpSpPr/>
            <p:nvPr/>
          </p:nvGrpSpPr>
          <p:grpSpPr>
            <a:xfrm>
              <a:off x="1720497" y="11211742"/>
              <a:ext cx="1125315" cy="763845"/>
              <a:chOff x="2294999" y="2243797"/>
              <a:chExt cx="354899" cy="240900"/>
            </a:xfrm>
          </p:grpSpPr>
          <p:sp>
            <p:nvSpPr>
              <p:cNvPr id="225" name="Shape 225"/>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26" name="Shape 226"/>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227" name="Shape 227"/>
          <p:cNvGrpSpPr/>
          <p:nvPr/>
        </p:nvGrpSpPr>
        <p:grpSpPr>
          <a:xfrm>
            <a:off x="5934609" y="1721129"/>
            <a:ext cx="1125315" cy="10254457"/>
            <a:chOff x="1720497" y="1721129"/>
            <a:chExt cx="1125315" cy="10254457"/>
          </a:xfrm>
        </p:grpSpPr>
        <p:grpSp>
          <p:nvGrpSpPr>
            <p:cNvPr id="228" name="Shape 228"/>
            <p:cNvGrpSpPr/>
            <p:nvPr/>
          </p:nvGrpSpPr>
          <p:grpSpPr>
            <a:xfrm>
              <a:off x="1720497" y="1721129"/>
              <a:ext cx="1125315" cy="763845"/>
              <a:chOff x="2294999" y="2243797"/>
              <a:chExt cx="354899" cy="240900"/>
            </a:xfrm>
          </p:grpSpPr>
          <p:sp>
            <p:nvSpPr>
              <p:cNvPr id="229" name="Shape 229"/>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30" name="Shape 230"/>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31" name="Shape 231"/>
            <p:cNvGrpSpPr/>
            <p:nvPr/>
          </p:nvGrpSpPr>
          <p:grpSpPr>
            <a:xfrm>
              <a:off x="1720497" y="2775642"/>
              <a:ext cx="1125315" cy="763845"/>
              <a:chOff x="2294999" y="2243797"/>
              <a:chExt cx="354899" cy="240900"/>
            </a:xfrm>
          </p:grpSpPr>
          <p:sp>
            <p:nvSpPr>
              <p:cNvPr id="232" name="Shape 232"/>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33" name="Shape 233"/>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34" name="Shape 234"/>
            <p:cNvGrpSpPr/>
            <p:nvPr/>
          </p:nvGrpSpPr>
          <p:grpSpPr>
            <a:xfrm>
              <a:off x="1720497" y="3830154"/>
              <a:ext cx="1125315" cy="763845"/>
              <a:chOff x="2294999" y="2243797"/>
              <a:chExt cx="354899" cy="240900"/>
            </a:xfrm>
          </p:grpSpPr>
          <p:sp>
            <p:nvSpPr>
              <p:cNvPr id="235" name="Shape 235"/>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36" name="Shape 236"/>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37" name="Shape 237"/>
            <p:cNvGrpSpPr/>
            <p:nvPr/>
          </p:nvGrpSpPr>
          <p:grpSpPr>
            <a:xfrm>
              <a:off x="1720497" y="4884667"/>
              <a:ext cx="1125315" cy="763845"/>
              <a:chOff x="2294999" y="2243797"/>
              <a:chExt cx="354899" cy="240900"/>
            </a:xfrm>
          </p:grpSpPr>
          <p:sp>
            <p:nvSpPr>
              <p:cNvPr id="238" name="Shape 238"/>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39" name="Shape 239"/>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40" name="Shape 240"/>
            <p:cNvGrpSpPr/>
            <p:nvPr/>
          </p:nvGrpSpPr>
          <p:grpSpPr>
            <a:xfrm>
              <a:off x="1720497" y="5939179"/>
              <a:ext cx="1125315" cy="763845"/>
              <a:chOff x="2294999" y="2243797"/>
              <a:chExt cx="354899" cy="240900"/>
            </a:xfrm>
          </p:grpSpPr>
          <p:sp>
            <p:nvSpPr>
              <p:cNvPr id="241" name="Shape 241"/>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42" name="Shape 242"/>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43" name="Shape 243"/>
            <p:cNvGrpSpPr/>
            <p:nvPr/>
          </p:nvGrpSpPr>
          <p:grpSpPr>
            <a:xfrm>
              <a:off x="1720497" y="6993692"/>
              <a:ext cx="1125315" cy="763845"/>
              <a:chOff x="2294999" y="2243797"/>
              <a:chExt cx="354899" cy="240900"/>
            </a:xfrm>
          </p:grpSpPr>
          <p:sp>
            <p:nvSpPr>
              <p:cNvPr id="244" name="Shape 244"/>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45" name="Shape 245"/>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46" name="Shape 246"/>
            <p:cNvGrpSpPr/>
            <p:nvPr/>
          </p:nvGrpSpPr>
          <p:grpSpPr>
            <a:xfrm>
              <a:off x="1720497" y="8048204"/>
              <a:ext cx="1125315" cy="763845"/>
              <a:chOff x="2294999" y="2243797"/>
              <a:chExt cx="354899" cy="240900"/>
            </a:xfrm>
          </p:grpSpPr>
          <p:sp>
            <p:nvSpPr>
              <p:cNvPr id="247" name="Shape 247"/>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48" name="Shape 248"/>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49" name="Shape 249"/>
            <p:cNvGrpSpPr/>
            <p:nvPr/>
          </p:nvGrpSpPr>
          <p:grpSpPr>
            <a:xfrm>
              <a:off x="1720497" y="9102717"/>
              <a:ext cx="1125315" cy="763845"/>
              <a:chOff x="2294999" y="2243797"/>
              <a:chExt cx="354899" cy="240900"/>
            </a:xfrm>
          </p:grpSpPr>
          <p:sp>
            <p:nvSpPr>
              <p:cNvPr id="250" name="Shape 250"/>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51" name="Shape 251"/>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52" name="Shape 252"/>
            <p:cNvGrpSpPr/>
            <p:nvPr/>
          </p:nvGrpSpPr>
          <p:grpSpPr>
            <a:xfrm>
              <a:off x="1720497" y="10157229"/>
              <a:ext cx="1125315" cy="763845"/>
              <a:chOff x="2294999" y="2243797"/>
              <a:chExt cx="354899" cy="240900"/>
            </a:xfrm>
          </p:grpSpPr>
          <p:sp>
            <p:nvSpPr>
              <p:cNvPr id="253" name="Shape 253"/>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54" name="Shape 254"/>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55" name="Shape 255"/>
            <p:cNvGrpSpPr/>
            <p:nvPr/>
          </p:nvGrpSpPr>
          <p:grpSpPr>
            <a:xfrm>
              <a:off x="1720497" y="11211742"/>
              <a:ext cx="1125315" cy="763845"/>
              <a:chOff x="2294999" y="2243797"/>
              <a:chExt cx="354899" cy="240900"/>
            </a:xfrm>
          </p:grpSpPr>
          <p:sp>
            <p:nvSpPr>
              <p:cNvPr id="256" name="Shape 256"/>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57" name="Shape 257"/>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258" name="Shape 258"/>
          <p:cNvGrpSpPr/>
          <p:nvPr/>
        </p:nvGrpSpPr>
        <p:grpSpPr>
          <a:xfrm>
            <a:off x="8041665" y="1721129"/>
            <a:ext cx="1125315" cy="10254457"/>
            <a:chOff x="1720497" y="1721129"/>
            <a:chExt cx="1125315" cy="10254457"/>
          </a:xfrm>
        </p:grpSpPr>
        <p:grpSp>
          <p:nvGrpSpPr>
            <p:cNvPr id="259" name="Shape 259"/>
            <p:cNvGrpSpPr/>
            <p:nvPr/>
          </p:nvGrpSpPr>
          <p:grpSpPr>
            <a:xfrm>
              <a:off x="1720497" y="1721129"/>
              <a:ext cx="1125315" cy="763845"/>
              <a:chOff x="2294999" y="2243797"/>
              <a:chExt cx="354899" cy="240900"/>
            </a:xfrm>
          </p:grpSpPr>
          <p:sp>
            <p:nvSpPr>
              <p:cNvPr id="260" name="Shape 260"/>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61" name="Shape 261"/>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62" name="Shape 262"/>
            <p:cNvGrpSpPr/>
            <p:nvPr/>
          </p:nvGrpSpPr>
          <p:grpSpPr>
            <a:xfrm>
              <a:off x="1720497" y="2775642"/>
              <a:ext cx="1125315" cy="763845"/>
              <a:chOff x="2294999" y="2243797"/>
              <a:chExt cx="354899" cy="240900"/>
            </a:xfrm>
          </p:grpSpPr>
          <p:sp>
            <p:nvSpPr>
              <p:cNvPr id="263" name="Shape 263"/>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64" name="Shape 264"/>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65" name="Shape 265"/>
            <p:cNvGrpSpPr/>
            <p:nvPr/>
          </p:nvGrpSpPr>
          <p:grpSpPr>
            <a:xfrm>
              <a:off x="1720497" y="3830154"/>
              <a:ext cx="1125315" cy="763845"/>
              <a:chOff x="2294999" y="2243797"/>
              <a:chExt cx="354899" cy="240900"/>
            </a:xfrm>
          </p:grpSpPr>
          <p:sp>
            <p:nvSpPr>
              <p:cNvPr id="266" name="Shape 266"/>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67" name="Shape 267"/>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68" name="Shape 268"/>
            <p:cNvGrpSpPr/>
            <p:nvPr/>
          </p:nvGrpSpPr>
          <p:grpSpPr>
            <a:xfrm>
              <a:off x="1720497" y="4884667"/>
              <a:ext cx="1125315" cy="763845"/>
              <a:chOff x="2294999" y="2243797"/>
              <a:chExt cx="354899" cy="240900"/>
            </a:xfrm>
          </p:grpSpPr>
          <p:sp>
            <p:nvSpPr>
              <p:cNvPr id="269" name="Shape 269"/>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70" name="Shape 270"/>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71" name="Shape 271"/>
            <p:cNvGrpSpPr/>
            <p:nvPr/>
          </p:nvGrpSpPr>
          <p:grpSpPr>
            <a:xfrm>
              <a:off x="1720497" y="5939179"/>
              <a:ext cx="1125315" cy="763845"/>
              <a:chOff x="2294999" y="2243797"/>
              <a:chExt cx="354899" cy="240900"/>
            </a:xfrm>
          </p:grpSpPr>
          <p:sp>
            <p:nvSpPr>
              <p:cNvPr id="272" name="Shape 272"/>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73" name="Shape 273"/>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74" name="Shape 274"/>
            <p:cNvGrpSpPr/>
            <p:nvPr/>
          </p:nvGrpSpPr>
          <p:grpSpPr>
            <a:xfrm>
              <a:off x="1720497" y="6993692"/>
              <a:ext cx="1125315" cy="763845"/>
              <a:chOff x="2294999" y="2243797"/>
              <a:chExt cx="354899" cy="240900"/>
            </a:xfrm>
          </p:grpSpPr>
          <p:sp>
            <p:nvSpPr>
              <p:cNvPr id="275" name="Shape 275"/>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76" name="Shape 276"/>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77" name="Shape 277"/>
            <p:cNvGrpSpPr/>
            <p:nvPr/>
          </p:nvGrpSpPr>
          <p:grpSpPr>
            <a:xfrm>
              <a:off x="1720497" y="8048204"/>
              <a:ext cx="1125315" cy="763845"/>
              <a:chOff x="2294999" y="2243797"/>
              <a:chExt cx="354899" cy="240900"/>
            </a:xfrm>
          </p:grpSpPr>
          <p:sp>
            <p:nvSpPr>
              <p:cNvPr id="278" name="Shape 278"/>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79" name="Shape 279"/>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80" name="Shape 280"/>
            <p:cNvGrpSpPr/>
            <p:nvPr/>
          </p:nvGrpSpPr>
          <p:grpSpPr>
            <a:xfrm>
              <a:off x="1720497" y="9102717"/>
              <a:ext cx="1125315" cy="763845"/>
              <a:chOff x="2294999" y="2243797"/>
              <a:chExt cx="354899" cy="240900"/>
            </a:xfrm>
          </p:grpSpPr>
          <p:sp>
            <p:nvSpPr>
              <p:cNvPr id="281" name="Shape 281"/>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82" name="Shape 282"/>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83" name="Shape 283"/>
            <p:cNvGrpSpPr/>
            <p:nvPr/>
          </p:nvGrpSpPr>
          <p:grpSpPr>
            <a:xfrm>
              <a:off x="1720497" y="10157229"/>
              <a:ext cx="1125315" cy="763845"/>
              <a:chOff x="2294999" y="2243797"/>
              <a:chExt cx="354899" cy="240900"/>
            </a:xfrm>
          </p:grpSpPr>
          <p:sp>
            <p:nvSpPr>
              <p:cNvPr id="284" name="Shape 284"/>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85" name="Shape 285"/>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86" name="Shape 286"/>
            <p:cNvGrpSpPr/>
            <p:nvPr/>
          </p:nvGrpSpPr>
          <p:grpSpPr>
            <a:xfrm>
              <a:off x="1720497" y="11211742"/>
              <a:ext cx="1125315" cy="763845"/>
              <a:chOff x="2294999" y="2243797"/>
              <a:chExt cx="354899" cy="240900"/>
            </a:xfrm>
          </p:grpSpPr>
          <p:sp>
            <p:nvSpPr>
              <p:cNvPr id="287" name="Shape 287"/>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88" name="Shape 288"/>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289" name="Shape 289"/>
          <p:cNvGrpSpPr/>
          <p:nvPr/>
        </p:nvGrpSpPr>
        <p:grpSpPr>
          <a:xfrm>
            <a:off x="10148721" y="1721129"/>
            <a:ext cx="1125315" cy="10254457"/>
            <a:chOff x="10148721" y="1721129"/>
            <a:chExt cx="1125315" cy="10254457"/>
          </a:xfrm>
        </p:grpSpPr>
        <p:grpSp>
          <p:nvGrpSpPr>
            <p:cNvPr id="290" name="Shape 290"/>
            <p:cNvGrpSpPr/>
            <p:nvPr/>
          </p:nvGrpSpPr>
          <p:grpSpPr>
            <a:xfrm>
              <a:off x="10148721" y="1721129"/>
              <a:ext cx="1125315" cy="763845"/>
              <a:chOff x="2294999" y="2243797"/>
              <a:chExt cx="354899" cy="240900"/>
            </a:xfrm>
          </p:grpSpPr>
          <p:sp>
            <p:nvSpPr>
              <p:cNvPr id="291" name="Shape 291"/>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92" name="Shape 292"/>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93" name="Shape 293"/>
            <p:cNvGrpSpPr/>
            <p:nvPr/>
          </p:nvGrpSpPr>
          <p:grpSpPr>
            <a:xfrm>
              <a:off x="10148721" y="2775642"/>
              <a:ext cx="1125315" cy="763845"/>
              <a:chOff x="2294999" y="2243797"/>
              <a:chExt cx="354899" cy="240900"/>
            </a:xfrm>
          </p:grpSpPr>
          <p:sp>
            <p:nvSpPr>
              <p:cNvPr id="294" name="Shape 294"/>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95" name="Shape 295"/>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96" name="Shape 296"/>
            <p:cNvGrpSpPr/>
            <p:nvPr/>
          </p:nvGrpSpPr>
          <p:grpSpPr>
            <a:xfrm>
              <a:off x="10148721" y="3830154"/>
              <a:ext cx="1125315" cy="763845"/>
              <a:chOff x="2294999" y="2243797"/>
              <a:chExt cx="354899" cy="240900"/>
            </a:xfrm>
          </p:grpSpPr>
          <p:sp>
            <p:nvSpPr>
              <p:cNvPr id="297" name="Shape 297"/>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98" name="Shape 298"/>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99" name="Shape 299"/>
            <p:cNvGrpSpPr/>
            <p:nvPr/>
          </p:nvGrpSpPr>
          <p:grpSpPr>
            <a:xfrm>
              <a:off x="10148721" y="4884667"/>
              <a:ext cx="1125315" cy="763845"/>
              <a:chOff x="2294999" y="2243797"/>
              <a:chExt cx="354899" cy="240900"/>
            </a:xfrm>
          </p:grpSpPr>
          <p:sp>
            <p:nvSpPr>
              <p:cNvPr id="300" name="Shape 300"/>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01" name="Shape 301"/>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02" name="Shape 302"/>
            <p:cNvGrpSpPr/>
            <p:nvPr/>
          </p:nvGrpSpPr>
          <p:grpSpPr>
            <a:xfrm>
              <a:off x="10148721" y="5939179"/>
              <a:ext cx="1125315" cy="763845"/>
              <a:chOff x="2294999" y="2243797"/>
              <a:chExt cx="354899" cy="240900"/>
            </a:xfrm>
          </p:grpSpPr>
          <p:sp>
            <p:nvSpPr>
              <p:cNvPr id="303" name="Shape 303"/>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04" name="Shape 304"/>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05" name="Shape 305"/>
            <p:cNvGrpSpPr/>
            <p:nvPr/>
          </p:nvGrpSpPr>
          <p:grpSpPr>
            <a:xfrm>
              <a:off x="10148721" y="6993692"/>
              <a:ext cx="1125315" cy="763845"/>
              <a:chOff x="2294999" y="2243797"/>
              <a:chExt cx="354899" cy="240900"/>
            </a:xfrm>
          </p:grpSpPr>
          <p:sp>
            <p:nvSpPr>
              <p:cNvPr id="306" name="Shape 306"/>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07" name="Shape 307"/>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08" name="Shape 308"/>
            <p:cNvGrpSpPr/>
            <p:nvPr/>
          </p:nvGrpSpPr>
          <p:grpSpPr>
            <a:xfrm>
              <a:off x="10148721" y="8048204"/>
              <a:ext cx="1125315" cy="763845"/>
              <a:chOff x="2294999" y="2243797"/>
              <a:chExt cx="354899" cy="240900"/>
            </a:xfrm>
          </p:grpSpPr>
          <p:sp>
            <p:nvSpPr>
              <p:cNvPr id="309" name="Shape 309"/>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10" name="Shape 310"/>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11" name="Shape 311"/>
            <p:cNvGrpSpPr/>
            <p:nvPr/>
          </p:nvGrpSpPr>
          <p:grpSpPr>
            <a:xfrm>
              <a:off x="10148721" y="9102717"/>
              <a:ext cx="1125315" cy="763845"/>
              <a:chOff x="2294999" y="2243797"/>
              <a:chExt cx="354899" cy="240900"/>
            </a:xfrm>
          </p:grpSpPr>
          <p:sp>
            <p:nvSpPr>
              <p:cNvPr id="312" name="Shape 312"/>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13" name="Shape 313"/>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14" name="Shape 314"/>
            <p:cNvGrpSpPr/>
            <p:nvPr/>
          </p:nvGrpSpPr>
          <p:grpSpPr>
            <a:xfrm>
              <a:off x="10148721" y="10157229"/>
              <a:ext cx="1125315" cy="763845"/>
              <a:chOff x="2294999" y="2243797"/>
              <a:chExt cx="354899" cy="240900"/>
            </a:xfrm>
          </p:grpSpPr>
          <p:sp>
            <p:nvSpPr>
              <p:cNvPr id="315" name="Shape 315"/>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16" name="Shape 316"/>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17" name="Shape 317"/>
            <p:cNvGrpSpPr/>
            <p:nvPr/>
          </p:nvGrpSpPr>
          <p:grpSpPr>
            <a:xfrm>
              <a:off x="10148721" y="11211742"/>
              <a:ext cx="1125315" cy="763845"/>
              <a:chOff x="2294999" y="2243797"/>
              <a:chExt cx="354899" cy="240900"/>
            </a:xfrm>
          </p:grpSpPr>
          <p:sp>
            <p:nvSpPr>
              <p:cNvPr id="318" name="Shape 318"/>
              <p:cNvSpPr/>
              <p:nvPr/>
            </p:nvSpPr>
            <p:spPr>
              <a:xfrm>
                <a:off x="2294999" y="2243797"/>
                <a:ext cx="354899"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19" name="Shape 319"/>
              <p:cNvSpPr/>
              <p:nvPr/>
            </p:nvSpPr>
            <p:spPr>
              <a:xfrm>
                <a:off x="2442725" y="2293168"/>
                <a:ext cx="59399"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320" name="Shape 320"/>
          <p:cNvSpPr/>
          <p:nvPr/>
        </p:nvSpPr>
        <p:spPr>
          <a:xfrm>
            <a:off x="12909856" y="7169875"/>
            <a:ext cx="9582299" cy="3143100"/>
          </a:xfrm>
          <a:prstGeom prst="rect">
            <a:avLst/>
          </a:prstGeom>
          <a:no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445A65"/>
              </a:buClr>
              <a:buSzPct val="25000"/>
              <a:buFont typeface="Roboto"/>
              <a:buNone/>
            </a:pPr>
            <a:r>
              <a:rPr b="1" i="0" lang="en-US" sz="20000" u="none" cap="none" strike="noStrike">
                <a:solidFill>
                  <a:srgbClr val="FF5151"/>
                </a:solidFill>
                <a:latin typeface="Roboto"/>
                <a:ea typeface="Roboto"/>
                <a:cs typeface="Roboto"/>
                <a:sym typeface="Roboto"/>
              </a:rPr>
              <a:t>66%</a:t>
            </a:r>
          </a:p>
        </p:txBody>
      </p:sp>
      <p:sp>
        <p:nvSpPr>
          <p:cNvPr id="321" name="Shape 321"/>
          <p:cNvSpPr/>
          <p:nvPr/>
        </p:nvSpPr>
        <p:spPr>
          <a:xfrm>
            <a:off x="13023367" y="10102525"/>
            <a:ext cx="10131899" cy="1968000"/>
          </a:xfrm>
          <a:prstGeom prst="rect">
            <a:avLst/>
          </a:prstGeom>
          <a:no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445A65"/>
              </a:buClr>
              <a:buSzPct val="25000"/>
              <a:buFont typeface="Roboto"/>
              <a:buNone/>
            </a:pPr>
            <a:r>
              <a:rPr b="0" i="0" lang="en-US" sz="6100" u="none" cap="none" strike="noStrike">
                <a:solidFill>
                  <a:srgbClr val="FF5151"/>
                </a:solidFill>
                <a:latin typeface="Roboto"/>
                <a:ea typeface="Roboto"/>
                <a:cs typeface="Roboto"/>
                <a:sym typeface="Roboto"/>
              </a:rPr>
              <a:t>Fewer conversions on mobile websites</a:t>
            </a:r>
          </a:p>
        </p:txBody>
      </p:sp>
      <p:cxnSp>
        <p:nvCxnSpPr>
          <p:cNvPr id="322" name="Shape 322"/>
          <p:cNvCxnSpPr/>
          <p:nvPr/>
        </p:nvCxnSpPr>
        <p:spPr>
          <a:xfrm>
            <a:off x="12192000" y="1608075"/>
            <a:ext cx="0" cy="10480799"/>
          </a:xfrm>
          <a:prstGeom prst="straightConnector1">
            <a:avLst/>
          </a:prstGeom>
          <a:noFill/>
          <a:ln cap="flat" cmpd="sng" w="38100">
            <a:solidFill>
              <a:srgbClr val="757575"/>
            </a:solidFill>
            <a:prstDash val="solid"/>
            <a:round/>
            <a:headEnd len="med" w="med" type="none"/>
            <a:tailEnd len="med" w="med" type="none"/>
          </a:ln>
        </p:spPr>
      </p:cxnSp>
      <p:grpSp>
        <p:nvGrpSpPr>
          <p:cNvPr id="323" name="Shape 323"/>
          <p:cNvGrpSpPr/>
          <p:nvPr/>
        </p:nvGrpSpPr>
        <p:grpSpPr>
          <a:xfrm>
            <a:off x="13137681" y="1738075"/>
            <a:ext cx="458296" cy="4948001"/>
            <a:chOff x="13325717" y="1738075"/>
            <a:chExt cx="458296" cy="4948001"/>
          </a:xfrm>
        </p:grpSpPr>
        <p:grpSp>
          <p:nvGrpSpPr>
            <p:cNvPr id="324" name="Shape 324"/>
            <p:cNvGrpSpPr/>
            <p:nvPr/>
          </p:nvGrpSpPr>
          <p:grpSpPr>
            <a:xfrm>
              <a:off x="13325717" y="1738075"/>
              <a:ext cx="458296" cy="729950"/>
              <a:chOff x="5642058" y="3283069"/>
              <a:chExt cx="614999" cy="979799"/>
            </a:xfrm>
          </p:grpSpPr>
          <p:sp>
            <p:nvSpPr>
              <p:cNvPr id="325" name="Shape 325"/>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26" name="Shape 326"/>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27" name="Shape 327"/>
            <p:cNvGrpSpPr/>
            <p:nvPr/>
          </p:nvGrpSpPr>
          <p:grpSpPr>
            <a:xfrm>
              <a:off x="13325717" y="2792588"/>
              <a:ext cx="458296" cy="729950"/>
              <a:chOff x="5642058" y="3283069"/>
              <a:chExt cx="614999" cy="979799"/>
            </a:xfrm>
          </p:grpSpPr>
          <p:sp>
            <p:nvSpPr>
              <p:cNvPr id="328" name="Shape 328"/>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29" name="Shape 329"/>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30" name="Shape 330"/>
            <p:cNvGrpSpPr/>
            <p:nvPr/>
          </p:nvGrpSpPr>
          <p:grpSpPr>
            <a:xfrm>
              <a:off x="13325717" y="3847101"/>
              <a:ext cx="458296" cy="729949"/>
              <a:chOff x="5642058" y="3283069"/>
              <a:chExt cx="614999" cy="979799"/>
            </a:xfrm>
          </p:grpSpPr>
          <p:sp>
            <p:nvSpPr>
              <p:cNvPr id="331" name="Shape 331"/>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32" name="Shape 332"/>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33" name="Shape 333"/>
            <p:cNvGrpSpPr/>
            <p:nvPr/>
          </p:nvGrpSpPr>
          <p:grpSpPr>
            <a:xfrm>
              <a:off x="13325717" y="4901613"/>
              <a:ext cx="458296" cy="729950"/>
              <a:chOff x="5642058" y="3283069"/>
              <a:chExt cx="614999" cy="979799"/>
            </a:xfrm>
          </p:grpSpPr>
          <p:sp>
            <p:nvSpPr>
              <p:cNvPr id="334" name="Shape 334"/>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35" name="Shape 335"/>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36" name="Shape 336"/>
            <p:cNvGrpSpPr/>
            <p:nvPr/>
          </p:nvGrpSpPr>
          <p:grpSpPr>
            <a:xfrm>
              <a:off x="13325717" y="5956126"/>
              <a:ext cx="458296" cy="729950"/>
              <a:chOff x="5642058" y="3283069"/>
              <a:chExt cx="614999" cy="979799"/>
            </a:xfrm>
          </p:grpSpPr>
          <p:sp>
            <p:nvSpPr>
              <p:cNvPr id="337" name="Shape 337"/>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38" name="Shape 338"/>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339" name="Shape 339"/>
          <p:cNvGrpSpPr/>
          <p:nvPr/>
        </p:nvGrpSpPr>
        <p:grpSpPr>
          <a:xfrm>
            <a:off x="15397137" y="1738075"/>
            <a:ext cx="458296" cy="4948001"/>
            <a:chOff x="13325717" y="1738075"/>
            <a:chExt cx="458296" cy="4948001"/>
          </a:xfrm>
        </p:grpSpPr>
        <p:grpSp>
          <p:nvGrpSpPr>
            <p:cNvPr id="340" name="Shape 340"/>
            <p:cNvGrpSpPr/>
            <p:nvPr/>
          </p:nvGrpSpPr>
          <p:grpSpPr>
            <a:xfrm>
              <a:off x="13325717" y="1738075"/>
              <a:ext cx="458296" cy="729950"/>
              <a:chOff x="5642058" y="3283069"/>
              <a:chExt cx="614999" cy="979799"/>
            </a:xfrm>
          </p:grpSpPr>
          <p:sp>
            <p:nvSpPr>
              <p:cNvPr id="341" name="Shape 341"/>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42" name="Shape 342"/>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43" name="Shape 343"/>
            <p:cNvGrpSpPr/>
            <p:nvPr/>
          </p:nvGrpSpPr>
          <p:grpSpPr>
            <a:xfrm>
              <a:off x="13325717" y="2792588"/>
              <a:ext cx="458296" cy="729950"/>
              <a:chOff x="5642058" y="3283069"/>
              <a:chExt cx="614999" cy="979799"/>
            </a:xfrm>
          </p:grpSpPr>
          <p:sp>
            <p:nvSpPr>
              <p:cNvPr id="344" name="Shape 344"/>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45" name="Shape 345"/>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46" name="Shape 346"/>
            <p:cNvGrpSpPr/>
            <p:nvPr/>
          </p:nvGrpSpPr>
          <p:grpSpPr>
            <a:xfrm>
              <a:off x="13325717" y="3847101"/>
              <a:ext cx="458296" cy="729949"/>
              <a:chOff x="5642058" y="3283069"/>
              <a:chExt cx="614999" cy="979799"/>
            </a:xfrm>
          </p:grpSpPr>
          <p:sp>
            <p:nvSpPr>
              <p:cNvPr id="347" name="Shape 347"/>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48" name="Shape 348"/>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49" name="Shape 349"/>
            <p:cNvGrpSpPr/>
            <p:nvPr/>
          </p:nvGrpSpPr>
          <p:grpSpPr>
            <a:xfrm>
              <a:off x="13325717" y="4901613"/>
              <a:ext cx="458296" cy="729950"/>
              <a:chOff x="5642058" y="3283069"/>
              <a:chExt cx="614999" cy="979799"/>
            </a:xfrm>
          </p:grpSpPr>
          <p:sp>
            <p:nvSpPr>
              <p:cNvPr id="350" name="Shape 350"/>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51" name="Shape 351"/>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52" name="Shape 352"/>
            <p:cNvGrpSpPr/>
            <p:nvPr/>
          </p:nvGrpSpPr>
          <p:grpSpPr>
            <a:xfrm>
              <a:off x="13325717" y="5956126"/>
              <a:ext cx="458296" cy="729950"/>
              <a:chOff x="5642058" y="3283069"/>
              <a:chExt cx="614999" cy="979799"/>
            </a:xfrm>
          </p:grpSpPr>
          <p:sp>
            <p:nvSpPr>
              <p:cNvPr id="353" name="Shape 353"/>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54" name="Shape 354"/>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355" name="Shape 355"/>
          <p:cNvGrpSpPr/>
          <p:nvPr/>
        </p:nvGrpSpPr>
        <p:grpSpPr>
          <a:xfrm>
            <a:off x="17656593" y="1738075"/>
            <a:ext cx="458296" cy="4948001"/>
            <a:chOff x="13325717" y="1738075"/>
            <a:chExt cx="458296" cy="4948001"/>
          </a:xfrm>
        </p:grpSpPr>
        <p:grpSp>
          <p:nvGrpSpPr>
            <p:cNvPr id="356" name="Shape 356"/>
            <p:cNvGrpSpPr/>
            <p:nvPr/>
          </p:nvGrpSpPr>
          <p:grpSpPr>
            <a:xfrm>
              <a:off x="13325717" y="1738075"/>
              <a:ext cx="458296" cy="729950"/>
              <a:chOff x="5642058" y="3283069"/>
              <a:chExt cx="614999" cy="979799"/>
            </a:xfrm>
          </p:grpSpPr>
          <p:sp>
            <p:nvSpPr>
              <p:cNvPr id="357" name="Shape 357"/>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58" name="Shape 358"/>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59" name="Shape 359"/>
            <p:cNvGrpSpPr/>
            <p:nvPr/>
          </p:nvGrpSpPr>
          <p:grpSpPr>
            <a:xfrm>
              <a:off x="13325717" y="2792588"/>
              <a:ext cx="458296" cy="729950"/>
              <a:chOff x="5642058" y="3283069"/>
              <a:chExt cx="614999" cy="979799"/>
            </a:xfrm>
          </p:grpSpPr>
          <p:sp>
            <p:nvSpPr>
              <p:cNvPr id="360" name="Shape 360"/>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61" name="Shape 361"/>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62" name="Shape 362"/>
            <p:cNvGrpSpPr/>
            <p:nvPr/>
          </p:nvGrpSpPr>
          <p:grpSpPr>
            <a:xfrm>
              <a:off x="13325717" y="3847101"/>
              <a:ext cx="458296" cy="729949"/>
              <a:chOff x="5642058" y="3283069"/>
              <a:chExt cx="614999" cy="979799"/>
            </a:xfrm>
          </p:grpSpPr>
          <p:sp>
            <p:nvSpPr>
              <p:cNvPr id="363" name="Shape 363"/>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64" name="Shape 364"/>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65" name="Shape 365"/>
            <p:cNvGrpSpPr/>
            <p:nvPr/>
          </p:nvGrpSpPr>
          <p:grpSpPr>
            <a:xfrm>
              <a:off x="13325717" y="4901613"/>
              <a:ext cx="458296" cy="729950"/>
              <a:chOff x="5642058" y="3283069"/>
              <a:chExt cx="614999" cy="979799"/>
            </a:xfrm>
          </p:grpSpPr>
          <p:sp>
            <p:nvSpPr>
              <p:cNvPr id="366" name="Shape 366"/>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67" name="Shape 367"/>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68" name="Shape 368"/>
            <p:cNvGrpSpPr/>
            <p:nvPr/>
          </p:nvGrpSpPr>
          <p:grpSpPr>
            <a:xfrm>
              <a:off x="13325717" y="5956126"/>
              <a:ext cx="458296" cy="729950"/>
              <a:chOff x="5642058" y="3283069"/>
              <a:chExt cx="614999" cy="979799"/>
            </a:xfrm>
          </p:grpSpPr>
          <p:sp>
            <p:nvSpPr>
              <p:cNvPr id="369" name="Shape 369"/>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70" name="Shape 370"/>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371" name="Shape 371"/>
          <p:cNvGrpSpPr/>
          <p:nvPr/>
        </p:nvGrpSpPr>
        <p:grpSpPr>
          <a:xfrm>
            <a:off x="19916049" y="1738075"/>
            <a:ext cx="458296" cy="4948001"/>
            <a:chOff x="13325717" y="1738075"/>
            <a:chExt cx="458296" cy="4948001"/>
          </a:xfrm>
        </p:grpSpPr>
        <p:grpSp>
          <p:nvGrpSpPr>
            <p:cNvPr id="372" name="Shape 372"/>
            <p:cNvGrpSpPr/>
            <p:nvPr/>
          </p:nvGrpSpPr>
          <p:grpSpPr>
            <a:xfrm>
              <a:off x="13325717" y="1738075"/>
              <a:ext cx="458296" cy="729950"/>
              <a:chOff x="5642058" y="3283069"/>
              <a:chExt cx="614999" cy="979799"/>
            </a:xfrm>
          </p:grpSpPr>
          <p:sp>
            <p:nvSpPr>
              <p:cNvPr id="373" name="Shape 373"/>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74" name="Shape 374"/>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75" name="Shape 375"/>
            <p:cNvGrpSpPr/>
            <p:nvPr/>
          </p:nvGrpSpPr>
          <p:grpSpPr>
            <a:xfrm>
              <a:off x="13325717" y="2792588"/>
              <a:ext cx="458296" cy="729950"/>
              <a:chOff x="5642058" y="3283069"/>
              <a:chExt cx="614999" cy="979799"/>
            </a:xfrm>
          </p:grpSpPr>
          <p:sp>
            <p:nvSpPr>
              <p:cNvPr id="376" name="Shape 376"/>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77" name="Shape 377"/>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78" name="Shape 378"/>
            <p:cNvGrpSpPr/>
            <p:nvPr/>
          </p:nvGrpSpPr>
          <p:grpSpPr>
            <a:xfrm>
              <a:off x="13325717" y="3847101"/>
              <a:ext cx="458296" cy="729949"/>
              <a:chOff x="5642058" y="3283069"/>
              <a:chExt cx="614999" cy="979799"/>
            </a:xfrm>
          </p:grpSpPr>
          <p:sp>
            <p:nvSpPr>
              <p:cNvPr id="379" name="Shape 379"/>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80" name="Shape 380"/>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81" name="Shape 381"/>
            <p:cNvGrpSpPr/>
            <p:nvPr/>
          </p:nvGrpSpPr>
          <p:grpSpPr>
            <a:xfrm>
              <a:off x="13325717" y="4901613"/>
              <a:ext cx="458296" cy="729950"/>
              <a:chOff x="5642058" y="3283069"/>
              <a:chExt cx="614999" cy="979799"/>
            </a:xfrm>
          </p:grpSpPr>
          <p:sp>
            <p:nvSpPr>
              <p:cNvPr id="382" name="Shape 382"/>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83" name="Shape 383"/>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84" name="Shape 384"/>
            <p:cNvGrpSpPr/>
            <p:nvPr/>
          </p:nvGrpSpPr>
          <p:grpSpPr>
            <a:xfrm>
              <a:off x="13325717" y="5956126"/>
              <a:ext cx="458296" cy="729950"/>
              <a:chOff x="5642058" y="3283069"/>
              <a:chExt cx="614999" cy="979799"/>
            </a:xfrm>
          </p:grpSpPr>
          <p:sp>
            <p:nvSpPr>
              <p:cNvPr id="385" name="Shape 385"/>
              <p:cNvSpPr/>
              <p:nvPr/>
            </p:nvSpPr>
            <p:spPr>
              <a:xfrm>
                <a:off x="5642058" y="3283069"/>
                <a:ext cx="614999" cy="9797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86" name="Shape 386"/>
              <p:cNvSpPr/>
              <p:nvPr/>
            </p:nvSpPr>
            <p:spPr>
              <a:xfrm>
                <a:off x="5828766" y="3503967"/>
                <a:ext cx="241499"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387" name="Shape 387"/>
          <p:cNvSpPr/>
          <p:nvPr/>
        </p:nvSpPr>
        <p:spPr>
          <a:xfrm>
            <a:off x="12918875" y="5882200"/>
            <a:ext cx="9428099" cy="962400"/>
          </a:xfrm>
          <a:prstGeom prst="rect">
            <a:avLst/>
          </a:prstGeom>
          <a:solidFill>
            <a:srgbClr val="222222"/>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91" name="Shape 391"/>
        <p:cNvGrpSpPr/>
        <p:nvPr/>
      </p:nvGrpSpPr>
      <p:grpSpPr>
        <a:xfrm>
          <a:off x="0" y="0"/>
          <a:ext cx="0" cy="0"/>
          <a:chOff x="0" y="0"/>
          <a:chExt cx="0" cy="0"/>
        </a:xfrm>
      </p:grpSpPr>
      <p:pic>
        <p:nvPicPr>
          <p:cNvPr descr="Stopped checkout.jpg" id="392" name="Shape 392"/>
          <p:cNvPicPr preferRelativeResize="0"/>
          <p:nvPr/>
        </p:nvPicPr>
        <p:blipFill rotWithShape="1">
          <a:blip r:embed="rId3">
            <a:alphaModFix/>
          </a:blip>
          <a:srcRect b="0" l="0" r="0" t="0"/>
          <a:stretch/>
        </p:blipFill>
        <p:spPr>
          <a:xfrm>
            <a:off x="0" y="0"/>
            <a:ext cx="24384000" cy="13716000"/>
          </a:xfrm>
          <a:prstGeom prst="rect">
            <a:avLst/>
          </a:prstGeom>
          <a:noFill/>
          <a:ln>
            <a:noFill/>
          </a:ln>
        </p:spPr>
      </p:pic>
      <p:grpSp>
        <p:nvGrpSpPr>
          <p:cNvPr id="393" name="Shape 393"/>
          <p:cNvGrpSpPr/>
          <p:nvPr/>
        </p:nvGrpSpPr>
        <p:grpSpPr>
          <a:xfrm>
            <a:off x="0" y="0"/>
            <a:ext cx="24384000" cy="13716000"/>
            <a:chOff x="0" y="0"/>
            <a:chExt cx="24384000" cy="13716000"/>
          </a:xfrm>
        </p:grpSpPr>
        <p:sp>
          <p:nvSpPr>
            <p:cNvPr id="394" name="Shape 394"/>
            <p:cNvSpPr/>
            <p:nvPr/>
          </p:nvSpPr>
          <p:spPr>
            <a:xfrm>
              <a:off x="0" y="0"/>
              <a:ext cx="24384000" cy="13716000"/>
            </a:xfrm>
            <a:prstGeom prst="rect">
              <a:avLst/>
            </a:prstGeom>
            <a:solidFill>
              <a:srgbClr val="424242">
                <a:alpha val="79215"/>
              </a:srgbClr>
            </a:solidFill>
            <a:ln>
              <a:noFill/>
            </a:ln>
          </p:spPr>
          <p:txBody>
            <a:bodyPr anchorCtr="0" anchor="t" bIns="45725" lIns="45725" rIns="45725" tIns="45725">
              <a:noAutofit/>
            </a:bodyPr>
            <a:lstStyle/>
            <a:p>
              <a:pPr indent="-63500" lvl="0" marL="6350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95" name="Shape 395"/>
            <p:cNvSpPr/>
            <p:nvPr/>
          </p:nvSpPr>
          <p:spPr>
            <a:xfrm>
              <a:off x="851350" y="4254500"/>
              <a:ext cx="22681200" cy="5207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0" u="none" cap="none" strike="noStrike">
                  <a:solidFill>
                    <a:srgbClr val="FFFFFF"/>
                  </a:solidFill>
                  <a:latin typeface="Roboto"/>
                  <a:ea typeface="Roboto"/>
                  <a:cs typeface="Roboto"/>
                  <a:sym typeface="Roboto"/>
                </a:rPr>
                <a:t>Have you ever </a:t>
              </a:r>
            </a:p>
            <a:p>
              <a:pPr indent="0" lvl="0" marL="0" marR="0" rtl="0" algn="ctr">
                <a:lnSpc>
                  <a:spcPct val="100000"/>
                </a:lnSpc>
                <a:spcBef>
                  <a:spcPts val="0"/>
                </a:spcBef>
                <a:spcAft>
                  <a:spcPts val="0"/>
                </a:spcAft>
                <a:buClr>
                  <a:srgbClr val="FFFFFF"/>
                </a:buClr>
                <a:buSzPct val="25000"/>
                <a:buFont typeface="Roboto"/>
                <a:buNone/>
              </a:pPr>
              <a:r>
                <a:rPr b="0" i="0" lang="en-US" sz="12000" u="none" cap="none" strike="noStrike">
                  <a:solidFill>
                    <a:srgbClr val="FFFFFF"/>
                  </a:solidFill>
                  <a:latin typeface="Roboto"/>
                  <a:ea typeface="Roboto"/>
                  <a:cs typeface="Roboto"/>
                  <a:sym typeface="Roboto"/>
                </a:rPr>
                <a:t>abandoned a purchase </a:t>
              </a:r>
            </a:p>
            <a:p>
              <a:pPr indent="0" lvl="0" marL="0" marR="0" rtl="0" algn="ctr">
                <a:lnSpc>
                  <a:spcPct val="100000"/>
                </a:lnSpc>
                <a:spcBef>
                  <a:spcPts val="0"/>
                </a:spcBef>
                <a:spcAft>
                  <a:spcPts val="0"/>
                </a:spcAft>
                <a:buClr>
                  <a:srgbClr val="FFFFFF"/>
                </a:buClr>
                <a:buSzPct val="25000"/>
                <a:buFont typeface="Roboto"/>
                <a:buNone/>
              </a:pPr>
              <a:r>
                <a:rPr b="0" i="0" lang="en-US" sz="12000" u="none" cap="none" strike="noStrike">
                  <a:solidFill>
                    <a:srgbClr val="FFFFFF"/>
                  </a:solidFill>
                  <a:latin typeface="Roboto"/>
                  <a:ea typeface="Roboto"/>
                  <a:cs typeface="Roboto"/>
                  <a:sym typeface="Roboto"/>
                </a:rPr>
                <a:t>because of the </a:t>
              </a:r>
            </a:p>
            <a:p>
              <a:pPr indent="0" lvl="0" marL="0" marR="0" rtl="0" algn="ctr">
                <a:lnSpc>
                  <a:spcPct val="100000"/>
                </a:lnSpc>
                <a:spcBef>
                  <a:spcPts val="0"/>
                </a:spcBef>
                <a:spcAft>
                  <a:spcPts val="0"/>
                </a:spcAft>
                <a:buClr>
                  <a:srgbClr val="FFFFFF"/>
                </a:buClr>
                <a:buSzPct val="25000"/>
                <a:buFont typeface="Roboto"/>
                <a:buNone/>
              </a:pPr>
              <a:r>
                <a:rPr b="1" i="0" lang="en-US" sz="12000" u="none" cap="none" strike="noStrike">
                  <a:solidFill>
                    <a:srgbClr val="FFFFFF"/>
                  </a:solidFill>
                  <a:latin typeface="Roboto"/>
                  <a:ea typeface="Roboto"/>
                  <a:cs typeface="Roboto"/>
                  <a:sym typeface="Roboto"/>
                </a:rPr>
                <a:t>checkout</a:t>
              </a:r>
              <a:r>
                <a:rPr b="0" i="0" lang="en-US" sz="12000" u="none" cap="none" strike="noStrike">
                  <a:solidFill>
                    <a:srgbClr val="FFFFFF"/>
                  </a:solidFill>
                  <a:latin typeface="Roboto"/>
                  <a:ea typeface="Roboto"/>
                  <a:cs typeface="Roboto"/>
                  <a:sym typeface="Roboto"/>
                </a:rPr>
                <a:t> </a:t>
              </a:r>
              <a:r>
                <a:rPr b="1" i="0" lang="en-US" sz="12000" u="none" cap="none" strike="noStrike">
                  <a:solidFill>
                    <a:srgbClr val="FFFFFF"/>
                  </a:solidFill>
                  <a:latin typeface="Roboto"/>
                  <a:ea typeface="Roboto"/>
                  <a:cs typeface="Roboto"/>
                  <a:sym typeface="Roboto"/>
                </a:rPr>
                <a:t>form?</a:t>
              </a:r>
            </a:p>
          </p:txBody>
        </p:sp>
      </p:grpSp>
      <p:sp>
        <p:nvSpPr>
          <p:cNvPr id="396" name="Shape 396"/>
          <p:cNvSpPr/>
          <p:nvPr/>
        </p:nvSpPr>
        <p:spPr>
          <a:xfrm flipH="1">
            <a:off x="12188084" y="2679850"/>
            <a:ext cx="10211100" cy="4178399"/>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F05250"/>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397" name="Shape 397"/>
          <p:cNvSpPr/>
          <p:nvPr/>
        </p:nvSpPr>
        <p:spPr>
          <a:xfrm rot="10800000">
            <a:off x="12188000" y="6857849"/>
            <a:ext cx="10186499" cy="4167899"/>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57C8E0"/>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398" name="Shape 398"/>
          <p:cNvSpPr/>
          <p:nvPr/>
        </p:nvSpPr>
        <p:spPr>
          <a:xfrm>
            <a:off x="2009275" y="2679800"/>
            <a:ext cx="10186499" cy="4178399"/>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5E69B1"/>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399" name="Shape 399"/>
          <p:cNvSpPr/>
          <p:nvPr/>
        </p:nvSpPr>
        <p:spPr>
          <a:xfrm flipH="1" rot="10800000">
            <a:off x="2009384" y="6857450"/>
            <a:ext cx="10186499" cy="4178399"/>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99D8DD"/>
            </a:solidFill>
            <a:prstDash val="solid"/>
            <a:round/>
            <a:headEnd len="med" w="med" type="none"/>
            <a:tailEnd len="med" w="med" type="none"/>
          </a:ln>
        </p:spPr>
        <p:txBody>
          <a:bodyPr anchorCtr="0" anchor="ctr" bIns="45725" lIns="45725" rIns="45725"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400" name="Shape 400"/>
          <p:cNvSpPr/>
          <p:nvPr/>
        </p:nvSpPr>
        <p:spPr>
          <a:xfrm>
            <a:off x="1740525" y="1456725"/>
            <a:ext cx="643199" cy="643199"/>
          </a:xfrm>
          <a:prstGeom prst="rect">
            <a:avLst/>
          </a:prstGeom>
          <a:no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alpha val="29019"/>
          </a:srgbClr>
        </a:solidFill>
      </p:bgPr>
    </p:bg>
    <p:spTree>
      <p:nvGrpSpPr>
        <p:cNvPr id="404" name="Shape 404"/>
        <p:cNvGrpSpPr/>
        <p:nvPr/>
      </p:nvGrpSpPr>
      <p:grpSpPr>
        <a:xfrm>
          <a:off x="0" y="0"/>
          <a:ext cx="0" cy="0"/>
          <a:chOff x="0" y="0"/>
          <a:chExt cx="0" cy="0"/>
        </a:xfrm>
      </p:grpSpPr>
      <p:sp>
        <p:nvSpPr>
          <p:cNvPr id="405" name="Shape 405"/>
          <p:cNvSpPr/>
          <p:nvPr/>
        </p:nvSpPr>
        <p:spPr>
          <a:xfrm>
            <a:off x="1707900" y="1739516"/>
            <a:ext cx="20316899" cy="38291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dk1"/>
              </a:buClr>
              <a:buSzPct val="25000"/>
              <a:buFont typeface="Arial"/>
              <a:buNone/>
            </a:pPr>
            <a:r>
              <a:rPr b="0" i="0" lang="en-US" sz="12000" u="none" cap="none" strike="noStrike">
                <a:solidFill>
                  <a:srgbClr val="445863"/>
                </a:solidFill>
                <a:latin typeface="Roboto"/>
                <a:ea typeface="Roboto"/>
                <a:cs typeface="Roboto"/>
                <a:sym typeface="Roboto"/>
              </a:rPr>
              <a:t>Checkout forms today</a:t>
            </a:r>
          </a:p>
        </p:txBody>
      </p:sp>
      <p:pic>
        <p:nvPicPr>
          <p:cNvPr id="406" name="Shape 406"/>
          <p:cNvPicPr preferRelativeResize="0"/>
          <p:nvPr/>
        </p:nvPicPr>
        <p:blipFill rotWithShape="1">
          <a:blip r:embed="rId3">
            <a:alphaModFix amt="40000"/>
          </a:blip>
          <a:srcRect b="0" l="0" r="0" t="0"/>
          <a:stretch/>
        </p:blipFill>
        <p:spPr>
          <a:xfrm>
            <a:off x="1707908" y="11102734"/>
            <a:ext cx="1723200" cy="1251300"/>
          </a:xfrm>
          <a:prstGeom prst="rect">
            <a:avLst/>
          </a:prstGeom>
          <a:noFill/>
          <a:ln>
            <a:noFill/>
          </a:ln>
        </p:spPr>
      </p:pic>
      <p:grpSp>
        <p:nvGrpSpPr>
          <p:cNvPr id="407" name="Shape 407"/>
          <p:cNvGrpSpPr/>
          <p:nvPr/>
        </p:nvGrpSpPr>
        <p:grpSpPr>
          <a:xfrm>
            <a:off x="1672150" y="5154700"/>
            <a:ext cx="4949399" cy="4949399"/>
            <a:chOff x="1672150" y="4341900"/>
            <a:chExt cx="4949399" cy="4949399"/>
          </a:xfrm>
        </p:grpSpPr>
        <p:sp>
          <p:nvSpPr>
            <p:cNvPr id="408" name="Shape 408"/>
            <p:cNvSpPr/>
            <p:nvPr/>
          </p:nvSpPr>
          <p:spPr>
            <a:xfrm>
              <a:off x="1672150" y="4341900"/>
              <a:ext cx="4949399" cy="49493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09" name="Shape 409"/>
            <p:cNvSpPr/>
            <p:nvPr/>
          </p:nvSpPr>
          <p:spPr>
            <a:xfrm>
              <a:off x="1672150"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Manual</a:t>
              </a:r>
            </a:p>
          </p:txBody>
        </p:sp>
        <p:grpSp>
          <p:nvGrpSpPr>
            <p:cNvPr id="410" name="Shape 410"/>
            <p:cNvGrpSpPr/>
            <p:nvPr/>
          </p:nvGrpSpPr>
          <p:grpSpPr>
            <a:xfrm>
              <a:off x="3128617" y="5035462"/>
              <a:ext cx="2036462" cy="2036462"/>
              <a:chOff x="3230350" y="5238875"/>
              <a:chExt cx="1833000" cy="1833000"/>
            </a:xfrm>
          </p:grpSpPr>
          <p:sp>
            <p:nvSpPr>
              <p:cNvPr id="411" name="Shape 411"/>
              <p:cNvSpPr/>
              <p:nvPr/>
            </p:nvSpPr>
            <p:spPr>
              <a:xfrm>
                <a:off x="3230350"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412" name="Shape 412"/>
              <p:cNvGrpSpPr/>
              <p:nvPr/>
            </p:nvGrpSpPr>
            <p:grpSpPr>
              <a:xfrm>
                <a:off x="3670957" y="5672489"/>
                <a:ext cx="951785" cy="966086"/>
                <a:chOff x="5805487" y="5337176"/>
                <a:chExt cx="544437" cy="552585"/>
              </a:xfrm>
            </p:grpSpPr>
            <p:sp>
              <p:nvSpPr>
                <p:cNvPr id="413" name="Shape 413"/>
                <p:cNvSpPr/>
                <p:nvPr/>
              </p:nvSpPr>
              <p:spPr>
                <a:xfrm>
                  <a:off x="5805487" y="5440362"/>
                  <a:ext cx="442799" cy="449400"/>
                </a:xfrm>
                <a:custGeom>
                  <a:pathLst>
                    <a:path extrusionOk="0" h="120000" w="120000">
                      <a:moveTo>
                        <a:pt x="0" y="89469"/>
                      </a:moveTo>
                      <a:lnTo>
                        <a:pt x="0" y="120000"/>
                      </a:lnTo>
                      <a:lnTo>
                        <a:pt x="30537" y="120000"/>
                      </a:lnTo>
                      <a:lnTo>
                        <a:pt x="120000" y="30530"/>
                      </a:lnTo>
                      <a:lnTo>
                        <a:pt x="89462" y="0"/>
                      </a:lnTo>
                      <a:lnTo>
                        <a:pt x="0" y="89469"/>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14" name="Shape 414"/>
                <p:cNvSpPr/>
                <p:nvPr/>
              </p:nvSpPr>
              <p:spPr>
                <a:xfrm>
                  <a:off x="6169025" y="5337176"/>
                  <a:ext cx="180900" cy="182699"/>
                </a:xfrm>
                <a:custGeom>
                  <a:pathLst>
                    <a:path extrusionOk="0" h="120000" w="120000">
                      <a:moveTo>
                        <a:pt x="112500" y="55000"/>
                      </a:moveTo>
                      <a:cubicBezTo>
                        <a:pt x="65000" y="7500"/>
                        <a:pt x="65000" y="7500"/>
                        <a:pt x="65000" y="7500"/>
                      </a:cubicBezTo>
                      <a:cubicBezTo>
                        <a:pt x="57500" y="0"/>
                        <a:pt x="45000" y="0"/>
                        <a:pt x="37500" y="7500"/>
                      </a:cubicBezTo>
                      <a:cubicBezTo>
                        <a:pt x="0" y="45000"/>
                        <a:pt x="0" y="45000"/>
                        <a:pt x="0" y="45000"/>
                      </a:cubicBezTo>
                      <a:cubicBezTo>
                        <a:pt x="75000" y="120000"/>
                        <a:pt x="75000" y="120000"/>
                        <a:pt x="75000" y="120000"/>
                      </a:cubicBezTo>
                      <a:cubicBezTo>
                        <a:pt x="112500" y="82500"/>
                        <a:pt x="112500" y="82500"/>
                        <a:pt x="112500" y="82500"/>
                      </a:cubicBezTo>
                      <a:cubicBezTo>
                        <a:pt x="120000" y="75000"/>
                        <a:pt x="120000" y="62500"/>
                        <a:pt x="112500" y="55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415" name="Shape 415"/>
          <p:cNvGrpSpPr/>
          <p:nvPr/>
        </p:nvGrpSpPr>
        <p:grpSpPr>
          <a:xfrm>
            <a:off x="7032425" y="5154700"/>
            <a:ext cx="4949399" cy="4949399"/>
            <a:chOff x="7032425" y="4341900"/>
            <a:chExt cx="4949399" cy="4949399"/>
          </a:xfrm>
        </p:grpSpPr>
        <p:sp>
          <p:nvSpPr>
            <p:cNvPr id="416" name="Shape 416"/>
            <p:cNvSpPr/>
            <p:nvPr/>
          </p:nvSpPr>
          <p:spPr>
            <a:xfrm>
              <a:off x="7032425" y="4341900"/>
              <a:ext cx="4949399" cy="49493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17" name="Shape 417"/>
            <p:cNvSpPr/>
            <p:nvPr/>
          </p:nvSpPr>
          <p:spPr>
            <a:xfrm>
              <a:off x="7032425"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Tedious</a:t>
              </a:r>
            </a:p>
          </p:txBody>
        </p:sp>
        <p:grpSp>
          <p:nvGrpSpPr>
            <p:cNvPr id="418" name="Shape 418"/>
            <p:cNvGrpSpPr/>
            <p:nvPr/>
          </p:nvGrpSpPr>
          <p:grpSpPr>
            <a:xfrm>
              <a:off x="8488892" y="5035462"/>
              <a:ext cx="2036462" cy="2036462"/>
              <a:chOff x="8590625" y="5238875"/>
              <a:chExt cx="1833000" cy="1833000"/>
            </a:xfrm>
          </p:grpSpPr>
          <p:sp>
            <p:nvSpPr>
              <p:cNvPr id="419" name="Shape 419"/>
              <p:cNvSpPr/>
              <p:nvPr/>
            </p:nvSpPr>
            <p:spPr>
              <a:xfrm>
                <a:off x="8590625"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20" name="Shape 420"/>
              <p:cNvGrpSpPr/>
              <p:nvPr/>
            </p:nvGrpSpPr>
            <p:grpSpPr>
              <a:xfrm>
                <a:off x="8992578" y="5436354"/>
                <a:ext cx="1029094" cy="1438086"/>
                <a:chOff x="8834438" y="5627687"/>
                <a:chExt cx="479361" cy="669874"/>
              </a:xfrm>
            </p:grpSpPr>
            <p:sp>
              <p:nvSpPr>
                <p:cNvPr id="421" name="Shape 421"/>
                <p:cNvSpPr/>
                <p:nvPr/>
              </p:nvSpPr>
              <p:spPr>
                <a:xfrm>
                  <a:off x="8834438" y="5834062"/>
                  <a:ext cx="360299" cy="463499"/>
                </a:xfrm>
                <a:custGeom>
                  <a:pathLst>
                    <a:path extrusionOk="0" h="120000" w="120000">
                      <a:moveTo>
                        <a:pt x="80000" y="80655"/>
                      </a:moveTo>
                      <a:cubicBezTo>
                        <a:pt x="47500" y="80655"/>
                        <a:pt x="20000" y="59016"/>
                        <a:pt x="20000" y="33442"/>
                      </a:cubicBezTo>
                      <a:cubicBezTo>
                        <a:pt x="20000" y="25573"/>
                        <a:pt x="22500" y="17704"/>
                        <a:pt x="27500" y="11803"/>
                      </a:cubicBezTo>
                      <a:cubicBezTo>
                        <a:pt x="12500" y="0"/>
                        <a:pt x="12500" y="0"/>
                        <a:pt x="12500" y="0"/>
                      </a:cubicBezTo>
                      <a:cubicBezTo>
                        <a:pt x="5000" y="9836"/>
                        <a:pt x="0" y="20655"/>
                        <a:pt x="0" y="33442"/>
                      </a:cubicBezTo>
                      <a:cubicBezTo>
                        <a:pt x="0" y="67868"/>
                        <a:pt x="36250" y="96393"/>
                        <a:pt x="80000" y="96393"/>
                      </a:cubicBezTo>
                      <a:cubicBezTo>
                        <a:pt x="80000" y="120000"/>
                        <a:pt x="80000" y="120000"/>
                        <a:pt x="80000" y="120000"/>
                      </a:cubicBezTo>
                      <a:cubicBezTo>
                        <a:pt x="120000" y="88524"/>
                        <a:pt x="120000" y="88524"/>
                        <a:pt x="120000" y="88524"/>
                      </a:cubicBezTo>
                      <a:cubicBezTo>
                        <a:pt x="80000" y="57049"/>
                        <a:pt x="80000" y="57049"/>
                        <a:pt x="80000" y="57049"/>
                      </a:cubicBezTo>
                      <a:lnTo>
                        <a:pt x="80000" y="80655"/>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22" name="Shape 422"/>
                <p:cNvSpPr/>
                <p:nvPr/>
              </p:nvSpPr>
              <p:spPr>
                <a:xfrm>
                  <a:off x="8953500" y="5627687"/>
                  <a:ext cx="360299" cy="463499"/>
                </a:xfrm>
                <a:custGeom>
                  <a:pathLst>
                    <a:path extrusionOk="0" h="120000" w="120000">
                      <a:moveTo>
                        <a:pt x="40000" y="23606"/>
                      </a:moveTo>
                      <a:cubicBezTo>
                        <a:pt x="40000" y="0"/>
                        <a:pt x="40000" y="0"/>
                        <a:pt x="40000" y="0"/>
                      </a:cubicBezTo>
                      <a:cubicBezTo>
                        <a:pt x="0" y="31475"/>
                        <a:pt x="0" y="31475"/>
                        <a:pt x="0" y="31475"/>
                      </a:cubicBezTo>
                      <a:cubicBezTo>
                        <a:pt x="40000" y="62950"/>
                        <a:pt x="40000" y="62950"/>
                        <a:pt x="40000" y="62950"/>
                      </a:cubicBezTo>
                      <a:cubicBezTo>
                        <a:pt x="40000" y="39344"/>
                        <a:pt x="40000" y="39344"/>
                        <a:pt x="40000" y="39344"/>
                      </a:cubicBezTo>
                      <a:cubicBezTo>
                        <a:pt x="72500" y="39344"/>
                        <a:pt x="100000" y="60983"/>
                        <a:pt x="100000" y="86557"/>
                      </a:cubicBezTo>
                      <a:cubicBezTo>
                        <a:pt x="100000" y="94426"/>
                        <a:pt x="97500" y="102295"/>
                        <a:pt x="92500" y="108196"/>
                      </a:cubicBezTo>
                      <a:cubicBezTo>
                        <a:pt x="107500" y="120000"/>
                        <a:pt x="107500" y="120000"/>
                        <a:pt x="107500" y="120000"/>
                      </a:cubicBezTo>
                      <a:cubicBezTo>
                        <a:pt x="115000" y="110163"/>
                        <a:pt x="120000" y="99344"/>
                        <a:pt x="120000" y="86557"/>
                      </a:cubicBezTo>
                      <a:cubicBezTo>
                        <a:pt x="120000" y="52131"/>
                        <a:pt x="83750" y="23606"/>
                        <a:pt x="40000" y="23606"/>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423" name="Shape 423"/>
          <p:cNvGrpSpPr/>
          <p:nvPr/>
        </p:nvGrpSpPr>
        <p:grpSpPr>
          <a:xfrm>
            <a:off x="12392700" y="5154700"/>
            <a:ext cx="4949399" cy="4949399"/>
            <a:chOff x="12392700" y="4341900"/>
            <a:chExt cx="4949399" cy="4949399"/>
          </a:xfrm>
        </p:grpSpPr>
        <p:sp>
          <p:nvSpPr>
            <p:cNvPr id="424" name="Shape 424"/>
            <p:cNvSpPr/>
            <p:nvPr/>
          </p:nvSpPr>
          <p:spPr>
            <a:xfrm>
              <a:off x="12392700" y="4341900"/>
              <a:ext cx="4949399" cy="49493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25" name="Shape 425"/>
            <p:cNvSpPr/>
            <p:nvPr/>
          </p:nvSpPr>
          <p:spPr>
            <a:xfrm>
              <a:off x="12392700"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Slow</a:t>
              </a:r>
            </a:p>
          </p:txBody>
        </p:sp>
        <p:grpSp>
          <p:nvGrpSpPr>
            <p:cNvPr id="426" name="Shape 426"/>
            <p:cNvGrpSpPr/>
            <p:nvPr/>
          </p:nvGrpSpPr>
          <p:grpSpPr>
            <a:xfrm>
              <a:off x="13849166" y="5035462"/>
              <a:ext cx="2036462" cy="2036462"/>
              <a:chOff x="15869665" y="5238875"/>
              <a:chExt cx="1833000" cy="1833000"/>
            </a:xfrm>
          </p:grpSpPr>
          <p:sp>
            <p:nvSpPr>
              <p:cNvPr id="427" name="Shape 427"/>
              <p:cNvSpPr/>
              <p:nvPr/>
            </p:nvSpPr>
            <p:spPr>
              <a:xfrm>
                <a:off x="15869665"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8" name="Shape 428"/>
              <p:cNvSpPr/>
              <p:nvPr/>
            </p:nvSpPr>
            <p:spPr>
              <a:xfrm>
                <a:off x="16469887" y="5618917"/>
                <a:ext cx="632699" cy="1072800"/>
              </a:xfrm>
              <a:custGeom>
                <a:pathLst>
                  <a:path extrusionOk="0" h="120000" w="120000">
                    <a:moveTo>
                      <a:pt x="0" y="0"/>
                    </a:moveTo>
                    <a:lnTo>
                      <a:pt x="0" y="36155"/>
                    </a:lnTo>
                    <a:lnTo>
                      <a:pt x="0" y="36155"/>
                    </a:lnTo>
                    <a:lnTo>
                      <a:pt x="0" y="36155"/>
                    </a:lnTo>
                    <a:lnTo>
                      <a:pt x="40176" y="60155"/>
                    </a:lnTo>
                    <a:lnTo>
                      <a:pt x="0" y="83844"/>
                    </a:lnTo>
                    <a:lnTo>
                      <a:pt x="0" y="83844"/>
                    </a:lnTo>
                    <a:lnTo>
                      <a:pt x="0" y="83844"/>
                    </a:lnTo>
                    <a:lnTo>
                      <a:pt x="0" y="120000"/>
                    </a:lnTo>
                    <a:lnTo>
                      <a:pt x="120000" y="120000"/>
                    </a:lnTo>
                    <a:lnTo>
                      <a:pt x="120000" y="83844"/>
                    </a:lnTo>
                    <a:lnTo>
                      <a:pt x="120000" y="83844"/>
                    </a:lnTo>
                    <a:lnTo>
                      <a:pt x="120000" y="83844"/>
                    </a:lnTo>
                    <a:lnTo>
                      <a:pt x="79823" y="60155"/>
                    </a:lnTo>
                    <a:lnTo>
                      <a:pt x="120000" y="36155"/>
                    </a:lnTo>
                    <a:lnTo>
                      <a:pt x="120000" y="36155"/>
                    </a:lnTo>
                    <a:lnTo>
                      <a:pt x="120000" y="36155"/>
                    </a:lnTo>
                    <a:lnTo>
                      <a:pt x="120000" y="0"/>
                    </a:lnTo>
                    <a:lnTo>
                      <a:pt x="0" y="0"/>
                    </a:lnTo>
                    <a:close/>
                    <a:moveTo>
                      <a:pt x="99911" y="86961"/>
                    </a:moveTo>
                    <a:lnTo>
                      <a:pt x="99911" y="107844"/>
                    </a:lnTo>
                    <a:lnTo>
                      <a:pt x="20088" y="107844"/>
                    </a:lnTo>
                    <a:lnTo>
                      <a:pt x="20088" y="86961"/>
                    </a:lnTo>
                    <a:lnTo>
                      <a:pt x="59735" y="62961"/>
                    </a:lnTo>
                    <a:lnTo>
                      <a:pt x="99911" y="86961"/>
                    </a:lnTo>
                    <a:close/>
                    <a:moveTo>
                      <a:pt x="59735" y="57038"/>
                    </a:moveTo>
                    <a:lnTo>
                      <a:pt x="20088" y="33038"/>
                    </a:lnTo>
                    <a:lnTo>
                      <a:pt x="20088" y="12155"/>
                    </a:lnTo>
                    <a:lnTo>
                      <a:pt x="99911" y="12155"/>
                    </a:lnTo>
                    <a:lnTo>
                      <a:pt x="99911" y="33038"/>
                    </a:lnTo>
                    <a:lnTo>
                      <a:pt x="59735" y="57038"/>
                    </a:ln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429" name="Shape 429"/>
          <p:cNvGrpSpPr/>
          <p:nvPr/>
        </p:nvGrpSpPr>
        <p:grpSpPr>
          <a:xfrm>
            <a:off x="17752975" y="5154700"/>
            <a:ext cx="4949399" cy="4949399"/>
            <a:chOff x="17752975" y="4341900"/>
            <a:chExt cx="4949399" cy="4949399"/>
          </a:xfrm>
        </p:grpSpPr>
        <p:sp>
          <p:nvSpPr>
            <p:cNvPr id="430" name="Shape 430"/>
            <p:cNvSpPr/>
            <p:nvPr/>
          </p:nvSpPr>
          <p:spPr>
            <a:xfrm>
              <a:off x="17752975" y="4341900"/>
              <a:ext cx="4949399" cy="4949399"/>
            </a:xfrm>
            <a:prstGeom prst="rect">
              <a:avLst/>
            </a:prstGeom>
            <a:solidFill>
              <a:srgbClr val="445963"/>
            </a:solid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31" name="Shape 431"/>
            <p:cNvSpPr/>
            <p:nvPr/>
          </p:nvSpPr>
          <p:spPr>
            <a:xfrm>
              <a:off x="17752975" y="7432743"/>
              <a:ext cx="4949399" cy="1209899"/>
            </a:xfrm>
            <a:prstGeom prst="rect">
              <a:avLst/>
            </a:prstGeom>
            <a:noFill/>
            <a:ln>
              <a:noFill/>
            </a:ln>
          </p:spPr>
          <p:txBody>
            <a:bodyPr anchorCtr="0" anchor="ctr" bIns="91400" lIns="91400" rIns="91400" tIns="914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6100" u="none" cap="none" strike="noStrike">
                  <a:solidFill>
                    <a:srgbClr val="FFFFFF"/>
                  </a:solidFill>
                  <a:latin typeface="Roboto"/>
                  <a:ea typeface="Roboto"/>
                  <a:cs typeface="Roboto"/>
                  <a:sym typeface="Roboto"/>
                </a:rPr>
                <a:t>N-taps</a:t>
              </a:r>
            </a:p>
          </p:txBody>
        </p:sp>
        <p:grpSp>
          <p:nvGrpSpPr>
            <p:cNvPr id="432" name="Shape 432"/>
            <p:cNvGrpSpPr/>
            <p:nvPr/>
          </p:nvGrpSpPr>
          <p:grpSpPr>
            <a:xfrm>
              <a:off x="19209441" y="5035462"/>
              <a:ext cx="2036462" cy="2036462"/>
              <a:chOff x="22361498" y="5238875"/>
              <a:chExt cx="1833000" cy="1833000"/>
            </a:xfrm>
          </p:grpSpPr>
          <p:sp>
            <p:nvSpPr>
              <p:cNvPr id="433" name="Shape 433"/>
              <p:cNvSpPr/>
              <p:nvPr/>
            </p:nvSpPr>
            <p:spPr>
              <a:xfrm>
                <a:off x="22361498" y="5238875"/>
                <a:ext cx="1833000" cy="1833000"/>
              </a:xfrm>
              <a:prstGeom prst="ellipse">
                <a:avLst/>
              </a:prstGeom>
              <a:solidFill>
                <a:srgbClr val="F7F9F8"/>
              </a:solid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34" name="Shape 434"/>
              <p:cNvGrpSpPr/>
              <p:nvPr/>
            </p:nvGrpSpPr>
            <p:grpSpPr>
              <a:xfrm>
                <a:off x="22527012" y="5819172"/>
                <a:ext cx="1503420" cy="672736"/>
                <a:chOff x="19304762" y="3832312"/>
                <a:chExt cx="1903546" cy="851781"/>
              </a:xfrm>
            </p:grpSpPr>
            <p:grpSp>
              <p:nvGrpSpPr>
                <p:cNvPr id="435" name="Shape 435"/>
                <p:cNvGrpSpPr/>
                <p:nvPr/>
              </p:nvGrpSpPr>
              <p:grpSpPr>
                <a:xfrm>
                  <a:off x="19929087" y="3832312"/>
                  <a:ext cx="598171" cy="851781"/>
                  <a:chOff x="19829368" y="7727467"/>
                  <a:chExt cx="796500" cy="1134196"/>
                </a:xfrm>
              </p:grpSpPr>
              <p:sp>
                <p:nvSpPr>
                  <p:cNvPr id="436" name="Shape 436"/>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37" name="Shape 437"/>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438" name="Shape 438"/>
                <p:cNvGrpSpPr/>
                <p:nvPr/>
              </p:nvGrpSpPr>
              <p:grpSpPr>
                <a:xfrm>
                  <a:off x="19304762" y="3832312"/>
                  <a:ext cx="598171" cy="851781"/>
                  <a:chOff x="19829368" y="7727467"/>
                  <a:chExt cx="796500" cy="1134196"/>
                </a:xfrm>
              </p:grpSpPr>
              <p:sp>
                <p:nvSpPr>
                  <p:cNvPr id="439" name="Shape 439"/>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40" name="Shape 440"/>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441" name="Shape 441"/>
                <p:cNvGrpSpPr/>
                <p:nvPr/>
              </p:nvGrpSpPr>
              <p:grpSpPr>
                <a:xfrm>
                  <a:off x="20610137" y="3832312"/>
                  <a:ext cx="598171" cy="851781"/>
                  <a:chOff x="19829368" y="7727467"/>
                  <a:chExt cx="796500" cy="1134196"/>
                </a:xfrm>
              </p:grpSpPr>
              <p:sp>
                <p:nvSpPr>
                  <p:cNvPr id="442" name="Shape 442"/>
                  <p:cNvSpPr/>
                  <p:nvPr/>
                </p:nvSpPr>
                <p:spPr>
                  <a:xfrm>
                    <a:off x="19829368" y="7887864"/>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43" name="Shape 443"/>
                  <p:cNvSpPr/>
                  <p:nvPr/>
                </p:nvSpPr>
                <p:spPr>
                  <a:xfrm>
                    <a:off x="19947556" y="7727467"/>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grpSp>
        <p:nvGrpSpPr>
          <p:cNvPr id="448" name="Shape 448"/>
          <p:cNvGrpSpPr/>
          <p:nvPr/>
        </p:nvGrpSpPr>
        <p:grpSpPr>
          <a:xfrm>
            <a:off x="13917050" y="1010433"/>
            <a:ext cx="7297499" cy="14043900"/>
            <a:chOff x="6119250" y="1010433"/>
            <a:chExt cx="7297499" cy="14043900"/>
          </a:xfrm>
        </p:grpSpPr>
        <p:pic>
          <p:nvPicPr>
            <p:cNvPr descr="autocomplete crop.png" id="449" name="Shape 449"/>
            <p:cNvPicPr preferRelativeResize="0"/>
            <p:nvPr/>
          </p:nvPicPr>
          <p:blipFill rotWithShape="1">
            <a:blip r:embed="rId3">
              <a:alphaModFix/>
            </a:blip>
            <a:srcRect b="0" l="0" r="0" t="0"/>
            <a:stretch/>
          </p:blipFill>
          <p:spPr>
            <a:xfrm>
              <a:off x="6605724" y="2140159"/>
              <a:ext cx="6324625" cy="11232777"/>
            </a:xfrm>
            <a:prstGeom prst="rect">
              <a:avLst/>
            </a:prstGeom>
            <a:noFill/>
            <a:ln>
              <a:noFill/>
            </a:ln>
          </p:spPr>
        </p:pic>
        <p:pic>
          <p:nvPicPr>
            <p:cNvPr id="450" name="Shape 450"/>
            <p:cNvPicPr preferRelativeResize="0"/>
            <p:nvPr/>
          </p:nvPicPr>
          <p:blipFill rotWithShape="1">
            <a:blip r:embed="rId4">
              <a:alphaModFix/>
            </a:blip>
            <a:srcRect b="0" l="0" r="0" t="0"/>
            <a:stretch/>
          </p:blipFill>
          <p:spPr>
            <a:xfrm>
              <a:off x="6119250" y="1010433"/>
              <a:ext cx="7297499" cy="14043900"/>
            </a:xfrm>
            <a:prstGeom prst="rect">
              <a:avLst/>
            </a:prstGeom>
            <a:noFill/>
            <a:ln>
              <a:noFill/>
            </a:ln>
          </p:spPr>
        </p:pic>
        <p:pic>
          <p:nvPicPr>
            <p:cNvPr id="451" name="Shape 451"/>
            <p:cNvPicPr preferRelativeResize="0"/>
            <p:nvPr/>
          </p:nvPicPr>
          <p:blipFill rotWithShape="1">
            <a:blip r:embed="rId5">
              <a:alphaModFix/>
            </a:blip>
            <a:srcRect b="0" l="0" r="0" t="0"/>
            <a:stretch/>
          </p:blipFill>
          <p:spPr>
            <a:xfrm>
              <a:off x="6605725" y="2128808"/>
              <a:ext cx="6324623" cy="11255481"/>
            </a:xfrm>
            <a:prstGeom prst="rect">
              <a:avLst/>
            </a:prstGeom>
            <a:noFill/>
            <a:ln>
              <a:noFill/>
            </a:ln>
          </p:spPr>
        </p:pic>
      </p:grpSp>
      <p:sp>
        <p:nvSpPr>
          <p:cNvPr id="452" name="Shape 452"/>
          <p:cNvSpPr/>
          <p:nvPr/>
        </p:nvSpPr>
        <p:spPr>
          <a:xfrm>
            <a:off x="1707900" y="1739525"/>
            <a:ext cx="8867099" cy="93231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D6ABF"/>
              </a:buClr>
              <a:buSzPct val="25000"/>
              <a:buFont typeface="Roboto"/>
              <a:buNone/>
            </a:pPr>
            <a:r>
              <a:rPr b="0" i="0" lang="en-US" sz="8000" u="none" cap="none" strike="noStrike">
                <a:solidFill>
                  <a:srgbClr val="646565"/>
                </a:solidFill>
                <a:latin typeface="Roboto"/>
                <a:ea typeface="Roboto"/>
                <a:cs typeface="Roboto"/>
                <a:sym typeface="Roboto"/>
              </a:rPr>
              <a:t>Autofill</a:t>
            </a:r>
          </a:p>
          <a:p>
            <a:pPr indent="0" lvl="0" marL="0" marR="0" rtl="0" algn="l">
              <a:lnSpc>
                <a:spcPct val="110000"/>
              </a:lnSpc>
              <a:spcBef>
                <a:spcPts val="1600"/>
              </a:spcBef>
              <a:spcAft>
                <a:spcPts val="0"/>
              </a:spcAft>
              <a:buClr>
                <a:schemeClr val="dk1"/>
              </a:buClr>
              <a:buSzPct val="25000"/>
              <a:buFont typeface="Arial"/>
              <a:buNone/>
            </a:pPr>
            <a:r>
              <a:rPr b="0" i="0" lang="en-US" sz="5400" u="none" cap="none" strike="noStrike">
                <a:solidFill>
                  <a:srgbClr val="646565"/>
                </a:solidFill>
                <a:latin typeface="Roboto"/>
                <a:ea typeface="Roboto"/>
                <a:cs typeface="Roboto"/>
                <a:sym typeface="Roboto"/>
              </a:rPr>
              <a:t>Fill web forms </a:t>
            </a:r>
          </a:p>
          <a:p>
            <a:pPr indent="0" lvl="0" marL="0" marR="0" rtl="0" algn="l">
              <a:lnSpc>
                <a:spcPct val="110000"/>
              </a:lnSpc>
              <a:spcBef>
                <a:spcPts val="1600"/>
              </a:spcBef>
              <a:spcAft>
                <a:spcPts val="0"/>
              </a:spcAft>
              <a:buClr>
                <a:schemeClr val="dk1"/>
              </a:buClr>
              <a:buSzPct val="25000"/>
              <a:buFont typeface="Arial"/>
              <a:buNone/>
            </a:pPr>
            <a:r>
              <a:rPr b="0" i="0" lang="en-US" sz="5400" u="none" cap="none" strike="noStrike">
                <a:solidFill>
                  <a:srgbClr val="646565"/>
                </a:solidFill>
                <a:latin typeface="Roboto"/>
                <a:ea typeface="Roboto"/>
                <a:cs typeface="Roboto"/>
                <a:sym typeface="Roboto"/>
              </a:rPr>
              <a:t>with a single click</a:t>
            </a:r>
          </a:p>
          <a:p>
            <a:pPr indent="0" lvl="0" marL="0" marR="0" rtl="0" algn="l">
              <a:lnSpc>
                <a:spcPct val="110000"/>
              </a:lnSpc>
              <a:spcBef>
                <a:spcPts val="1600"/>
              </a:spcBef>
              <a:spcAft>
                <a:spcPts val="0"/>
              </a:spcAft>
              <a:buClr>
                <a:schemeClr val="dk1"/>
              </a:buClr>
              <a:buFont typeface="Arial"/>
              <a:buNone/>
            </a:pPr>
            <a:r>
              <a:t/>
            </a:r>
            <a:endParaRPr b="0" i="0" sz="5400" u="none" cap="none" strike="noStrike">
              <a:solidFill>
                <a:srgbClr val="646565"/>
              </a:solidFill>
              <a:latin typeface="Roboto"/>
              <a:ea typeface="Roboto"/>
              <a:cs typeface="Roboto"/>
              <a:sym typeface="Roboto"/>
            </a:endParaRPr>
          </a:p>
          <a:p>
            <a:pPr indent="0" lvl="0" marL="0" marR="0" rtl="0" algn="l">
              <a:lnSpc>
                <a:spcPct val="110000"/>
              </a:lnSpc>
              <a:spcBef>
                <a:spcPts val="1600"/>
              </a:spcBef>
              <a:spcAft>
                <a:spcPts val="0"/>
              </a:spcAft>
              <a:buClr>
                <a:srgbClr val="5D6ABF"/>
              </a:buClr>
              <a:buFont typeface="Roboto"/>
              <a:buNone/>
            </a:pPr>
            <a:r>
              <a:t/>
            </a:r>
            <a:endParaRPr b="0" i="0" sz="5400" u="none" cap="none" strike="noStrike">
              <a:solidFill>
                <a:srgbClr val="646565"/>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nvSpPr>
        <p:spPr>
          <a:xfrm>
            <a:off x="2807350" y="4774350"/>
            <a:ext cx="8669699" cy="5386500"/>
          </a:xfrm>
          <a:prstGeom prst="rect">
            <a:avLst/>
          </a:prstGeom>
          <a:noFill/>
          <a:ln>
            <a:noFill/>
          </a:ln>
        </p:spPr>
        <p:txBody>
          <a:bodyPr anchorCtr="0" anchor="ctr" bIns="91400" lIns="91400" rIns="91400" tIns="91400">
            <a:noAutofit/>
          </a:bodyPr>
          <a:lstStyle/>
          <a:p>
            <a:pPr indent="0" lvl="0" marL="0" marR="0" rtl="0" algn="l">
              <a:lnSpc>
                <a:spcPct val="100000"/>
              </a:lnSpc>
              <a:spcBef>
                <a:spcPts val="0"/>
              </a:spcBef>
              <a:spcAft>
                <a:spcPts val="0"/>
              </a:spcAft>
              <a:buClr>
                <a:srgbClr val="0E9AAD"/>
              </a:buClr>
              <a:buSzPct val="25000"/>
              <a:buFont typeface="Roboto"/>
              <a:buNone/>
            </a:pPr>
            <a:r>
              <a:rPr b="1" i="0" lang="en-US" sz="40000" u="none" cap="none" strike="noStrike">
                <a:solidFill>
                  <a:srgbClr val="0E9AAD"/>
                </a:solidFill>
                <a:latin typeface="Roboto"/>
                <a:ea typeface="Roboto"/>
                <a:cs typeface="Roboto"/>
                <a:sym typeface="Roboto"/>
              </a:rPr>
              <a:t>25</a:t>
            </a:r>
            <a:r>
              <a:rPr b="1" i="0" lang="en-US" sz="40000" u="none" cap="none" strike="noStrike">
                <a:solidFill>
                  <a:srgbClr val="445863"/>
                </a:solidFill>
                <a:latin typeface="Roboto"/>
                <a:ea typeface="Roboto"/>
                <a:cs typeface="Roboto"/>
                <a:sym typeface="Roboto"/>
              </a:rPr>
              <a:t> </a:t>
            </a:r>
          </a:p>
        </p:txBody>
      </p:sp>
      <p:sp>
        <p:nvSpPr>
          <p:cNvPr id="458" name="Shape 458"/>
          <p:cNvSpPr txBox="1"/>
          <p:nvPr/>
        </p:nvSpPr>
        <p:spPr>
          <a:xfrm>
            <a:off x="11042400" y="5184750"/>
            <a:ext cx="11449499" cy="5175300"/>
          </a:xfrm>
          <a:prstGeom prst="rect">
            <a:avLst/>
          </a:prstGeom>
          <a:noFill/>
          <a:ln>
            <a:noFill/>
          </a:ln>
        </p:spPr>
        <p:txBody>
          <a:bodyPr anchorCtr="0" anchor="ctr" bIns="91400" lIns="91400" rIns="91400" tIns="91400">
            <a:noAutofit/>
          </a:bodyPr>
          <a:lstStyle/>
          <a:p>
            <a:pPr indent="0" lvl="0" marL="0" marR="0" rtl="0" algn="l">
              <a:lnSpc>
                <a:spcPct val="115000"/>
              </a:lnSpc>
              <a:spcBef>
                <a:spcPts val="0"/>
              </a:spcBef>
              <a:spcAft>
                <a:spcPts val="0"/>
              </a:spcAft>
              <a:buClr>
                <a:srgbClr val="445963"/>
              </a:buClr>
              <a:buSzPct val="25000"/>
              <a:buFont typeface="Roboto"/>
              <a:buNone/>
            </a:pPr>
            <a:r>
              <a:rPr b="0" i="0" lang="en-US" sz="8000" u="none" cap="none" strike="noStrike">
                <a:solidFill>
                  <a:srgbClr val="445963"/>
                </a:solidFill>
                <a:latin typeface="Roboto"/>
                <a:ea typeface="Roboto"/>
                <a:cs typeface="Roboto"/>
                <a:sym typeface="Roboto"/>
              </a:rPr>
              <a:t>Increase in conversion rate from </a:t>
            </a:r>
            <a:r>
              <a:rPr b="1" i="0" lang="en-US" sz="8000" u="none" cap="none" strike="noStrike">
                <a:solidFill>
                  <a:srgbClr val="445963"/>
                </a:solidFill>
                <a:latin typeface="Roboto"/>
                <a:ea typeface="Roboto"/>
                <a:cs typeface="Roboto"/>
                <a:sym typeface="Roboto"/>
              </a:rPr>
              <a:t>Autofill</a:t>
            </a:r>
          </a:p>
        </p:txBody>
      </p:sp>
      <p:sp>
        <p:nvSpPr>
          <p:cNvPr id="459" name="Shape 459"/>
          <p:cNvSpPr txBox="1"/>
          <p:nvPr/>
        </p:nvSpPr>
        <p:spPr>
          <a:xfrm>
            <a:off x="8629275" y="5448300"/>
            <a:ext cx="3000000" cy="3000000"/>
          </a:xfrm>
          <a:prstGeom prst="rect">
            <a:avLst/>
          </a:prstGeom>
          <a:noFill/>
          <a:ln>
            <a:noFill/>
          </a:ln>
        </p:spPr>
        <p:txBody>
          <a:bodyPr anchorCtr="0" anchor="ctr" bIns="91400" lIns="91400" rIns="91400" tIns="91400">
            <a:noAutofit/>
          </a:bodyPr>
          <a:lstStyle/>
          <a:p>
            <a:pPr indent="0" lvl="0" marL="0" marR="0" rtl="0" algn="l">
              <a:lnSpc>
                <a:spcPct val="115000"/>
              </a:lnSpc>
              <a:spcBef>
                <a:spcPts val="0"/>
              </a:spcBef>
              <a:spcAft>
                <a:spcPts val="0"/>
              </a:spcAft>
              <a:buClr>
                <a:srgbClr val="0E9AAD"/>
              </a:buClr>
              <a:buSzPct val="25000"/>
              <a:buFont typeface="Roboto"/>
              <a:buNone/>
            </a:pPr>
            <a:r>
              <a:rPr b="1" i="0" lang="en-US" sz="20000" u="none" cap="none" strike="noStrike">
                <a:solidFill>
                  <a:srgbClr val="0E9AAD"/>
                </a:solidFill>
                <a:latin typeface="Roboto"/>
                <a:ea typeface="Roboto"/>
                <a:cs typeface="Roboto"/>
                <a:sym typeface="Roboto"/>
              </a:rPr>
              <a:t>%</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